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2" r:id="rId2"/>
  </p:sldMasterIdLst>
  <p:notesMasterIdLst>
    <p:notesMasterId r:id="rId26"/>
  </p:notesMasterIdLst>
  <p:sldIdLst>
    <p:sldId id="280" r:id="rId3"/>
    <p:sldId id="257" r:id="rId4"/>
    <p:sldId id="272" r:id="rId5"/>
    <p:sldId id="287" r:id="rId6"/>
    <p:sldId id="295" r:id="rId7"/>
    <p:sldId id="289" r:id="rId8"/>
    <p:sldId id="273" r:id="rId9"/>
    <p:sldId id="292" r:id="rId10"/>
    <p:sldId id="296" r:id="rId11"/>
    <p:sldId id="297" r:id="rId12"/>
    <p:sldId id="299" r:id="rId13"/>
    <p:sldId id="300" r:id="rId14"/>
    <p:sldId id="303" r:id="rId15"/>
    <p:sldId id="305" r:id="rId16"/>
    <p:sldId id="301" r:id="rId17"/>
    <p:sldId id="302" r:id="rId18"/>
    <p:sldId id="282" r:id="rId19"/>
    <p:sldId id="274" r:id="rId20"/>
    <p:sldId id="260" r:id="rId21"/>
    <p:sldId id="275" r:id="rId22"/>
    <p:sldId id="304" r:id="rId23"/>
    <p:sldId id="298" r:id="rId24"/>
    <p:sldId id="281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57"/>
    <a:srgbClr val="D0E7F2"/>
    <a:srgbClr val="3A738A"/>
    <a:srgbClr val="F57B3D"/>
    <a:srgbClr val="E241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10" autoAdjust="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A1F5E-A460-435E-9C44-F29F475EAA0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2325312-B5E3-4A82-8CE4-5244D3DA47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Determine  N  films with a content like the entry provided by the user</a:t>
          </a:r>
        </a:p>
      </dgm:t>
    </dgm:pt>
    <dgm:pt modelId="{1A016239-D37F-4FFF-BDAB-63DA31ED9AEB}" type="parTrans" cxnId="{F3D40BF2-31B0-4E1E-AC60-B400815B19D3}">
      <dgm:prSet/>
      <dgm:spPr/>
      <dgm:t>
        <a:bodyPr/>
        <a:lstStyle/>
        <a:p>
          <a:endParaRPr lang="en-US"/>
        </a:p>
      </dgm:t>
    </dgm:pt>
    <dgm:pt modelId="{9E0C24FE-759E-4155-B2AA-262AF90A5FA9}" type="sibTrans" cxnId="{F3D40BF2-31B0-4E1E-AC60-B400815B19D3}">
      <dgm:prSet/>
      <dgm:spPr/>
      <dgm:t>
        <a:bodyPr/>
        <a:lstStyle/>
        <a:p>
          <a:endParaRPr lang="en-US"/>
        </a:p>
      </dgm:t>
    </dgm:pt>
    <dgm:pt modelId="{C7301214-741F-4B09-8E7C-123235CA36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Select the 5 most popular films among these  N  films.</a:t>
          </a:r>
        </a:p>
      </dgm:t>
    </dgm:pt>
    <dgm:pt modelId="{18F19F3F-F461-4C41-88CE-05FA3B2E6929}" type="parTrans" cxnId="{5FB51930-9906-4E8F-A26A-63C88449CBEC}">
      <dgm:prSet/>
      <dgm:spPr/>
      <dgm:t>
        <a:bodyPr/>
        <a:lstStyle/>
        <a:p>
          <a:endParaRPr lang="en-US"/>
        </a:p>
      </dgm:t>
    </dgm:pt>
    <dgm:pt modelId="{66ACBD48-3668-40ED-8C5D-BD62BD374387}" type="sibTrans" cxnId="{5FB51930-9906-4E8F-A26A-63C88449CBEC}">
      <dgm:prSet/>
      <dgm:spPr/>
      <dgm:t>
        <a:bodyPr/>
        <a:lstStyle/>
        <a:p>
          <a:endParaRPr lang="en-US"/>
        </a:p>
      </dgm:t>
    </dgm:pt>
    <dgm:pt modelId="{81DDC443-AD2B-4FBF-949C-41ED91A42A53}" type="pres">
      <dgm:prSet presAssocID="{2C7A1F5E-A460-435E-9C44-F29F475EAA0D}" presName="root" presStyleCnt="0">
        <dgm:presLayoutVars>
          <dgm:dir/>
          <dgm:resizeHandles val="exact"/>
        </dgm:presLayoutVars>
      </dgm:prSet>
      <dgm:spPr/>
    </dgm:pt>
    <dgm:pt modelId="{1F3B8969-ACBB-4A5F-B066-B0CE8BD83EB2}" type="pres">
      <dgm:prSet presAssocID="{C2325312-B5E3-4A82-8CE4-5244D3DA47E9}" presName="compNode" presStyleCnt="0"/>
      <dgm:spPr/>
    </dgm:pt>
    <dgm:pt modelId="{B94774BD-9C5C-4328-9620-5DB1999FDCE5}" type="pres">
      <dgm:prSet presAssocID="{C2325312-B5E3-4A82-8CE4-5244D3DA47E9}" presName="bgRect" presStyleLbl="bgShp" presStyleIdx="0" presStyleCnt="2"/>
      <dgm:spPr/>
    </dgm:pt>
    <dgm:pt modelId="{1E3F2D1D-A07A-4DC5-A083-98BBB961DF18}" type="pres">
      <dgm:prSet presAssocID="{C2325312-B5E3-4A82-8CE4-5244D3DA47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8B0AA72A-48CD-4B35-A058-6D34BE20E929}" type="pres">
      <dgm:prSet presAssocID="{C2325312-B5E3-4A82-8CE4-5244D3DA47E9}" presName="spaceRect" presStyleCnt="0"/>
      <dgm:spPr/>
    </dgm:pt>
    <dgm:pt modelId="{BF69EBAC-F00A-4199-A062-C3AE7E710126}" type="pres">
      <dgm:prSet presAssocID="{C2325312-B5E3-4A82-8CE4-5244D3DA47E9}" presName="parTx" presStyleLbl="revTx" presStyleIdx="0" presStyleCnt="2">
        <dgm:presLayoutVars>
          <dgm:chMax val="0"/>
          <dgm:chPref val="0"/>
        </dgm:presLayoutVars>
      </dgm:prSet>
      <dgm:spPr/>
    </dgm:pt>
    <dgm:pt modelId="{C68CAA73-9DBB-41DA-87EE-BF0B2BD88111}" type="pres">
      <dgm:prSet presAssocID="{9E0C24FE-759E-4155-B2AA-262AF90A5FA9}" presName="sibTrans" presStyleCnt="0"/>
      <dgm:spPr/>
    </dgm:pt>
    <dgm:pt modelId="{224AFC21-2D1B-41C6-8DCA-04AAF5E85994}" type="pres">
      <dgm:prSet presAssocID="{C7301214-741F-4B09-8E7C-123235CA3632}" presName="compNode" presStyleCnt="0"/>
      <dgm:spPr/>
    </dgm:pt>
    <dgm:pt modelId="{6A215239-13EA-4F5E-A9E3-D0F279BF39A0}" type="pres">
      <dgm:prSet presAssocID="{C7301214-741F-4B09-8E7C-123235CA3632}" presName="bgRect" presStyleLbl="bgShp" presStyleIdx="1" presStyleCnt="2"/>
      <dgm:spPr/>
    </dgm:pt>
    <dgm:pt modelId="{6DDE423C-0CD9-4589-83BC-D86B73A6CE46}" type="pres">
      <dgm:prSet presAssocID="{C7301214-741F-4B09-8E7C-123235CA363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51C8CCD-684E-4FB6-BA22-D14C70364532}" type="pres">
      <dgm:prSet presAssocID="{C7301214-741F-4B09-8E7C-123235CA3632}" presName="spaceRect" presStyleCnt="0"/>
      <dgm:spPr/>
    </dgm:pt>
    <dgm:pt modelId="{C0082AF1-9758-4B11-9F01-714E5B8E6DDF}" type="pres">
      <dgm:prSet presAssocID="{C7301214-741F-4B09-8E7C-123235CA363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FB51930-9906-4E8F-A26A-63C88449CBEC}" srcId="{2C7A1F5E-A460-435E-9C44-F29F475EAA0D}" destId="{C7301214-741F-4B09-8E7C-123235CA3632}" srcOrd="1" destOrd="0" parTransId="{18F19F3F-F461-4C41-88CE-05FA3B2E6929}" sibTransId="{66ACBD48-3668-40ED-8C5D-BD62BD374387}"/>
    <dgm:cxn modelId="{40A636DB-4EA3-4A51-B9CA-D47E4F287EC1}" type="presOf" srcId="{2C7A1F5E-A460-435E-9C44-F29F475EAA0D}" destId="{81DDC443-AD2B-4FBF-949C-41ED91A42A53}" srcOrd="0" destOrd="0" presId="urn:microsoft.com/office/officeart/2018/2/layout/IconVerticalSolidList"/>
    <dgm:cxn modelId="{EA462ADC-354E-495E-A14D-6D2AA0120DDE}" type="presOf" srcId="{C7301214-741F-4B09-8E7C-123235CA3632}" destId="{C0082AF1-9758-4B11-9F01-714E5B8E6DDF}" srcOrd="0" destOrd="0" presId="urn:microsoft.com/office/officeart/2018/2/layout/IconVerticalSolidList"/>
    <dgm:cxn modelId="{EF4E6CEF-EB01-48C3-8F6A-E4CEC61489A2}" type="presOf" srcId="{C2325312-B5E3-4A82-8CE4-5244D3DA47E9}" destId="{BF69EBAC-F00A-4199-A062-C3AE7E710126}" srcOrd="0" destOrd="0" presId="urn:microsoft.com/office/officeart/2018/2/layout/IconVerticalSolidList"/>
    <dgm:cxn modelId="{F3D40BF2-31B0-4E1E-AC60-B400815B19D3}" srcId="{2C7A1F5E-A460-435E-9C44-F29F475EAA0D}" destId="{C2325312-B5E3-4A82-8CE4-5244D3DA47E9}" srcOrd="0" destOrd="0" parTransId="{1A016239-D37F-4FFF-BDAB-63DA31ED9AEB}" sibTransId="{9E0C24FE-759E-4155-B2AA-262AF90A5FA9}"/>
    <dgm:cxn modelId="{159F45C2-D7ED-49E9-B01C-0F4831AFF9CE}" type="presParOf" srcId="{81DDC443-AD2B-4FBF-949C-41ED91A42A53}" destId="{1F3B8969-ACBB-4A5F-B066-B0CE8BD83EB2}" srcOrd="0" destOrd="0" presId="urn:microsoft.com/office/officeart/2018/2/layout/IconVerticalSolidList"/>
    <dgm:cxn modelId="{4CC880FE-556A-4BF0-B418-4AD3BE3CC3EE}" type="presParOf" srcId="{1F3B8969-ACBB-4A5F-B066-B0CE8BD83EB2}" destId="{B94774BD-9C5C-4328-9620-5DB1999FDCE5}" srcOrd="0" destOrd="0" presId="urn:microsoft.com/office/officeart/2018/2/layout/IconVerticalSolidList"/>
    <dgm:cxn modelId="{EC304676-6E05-4F3B-897B-10977674B5EA}" type="presParOf" srcId="{1F3B8969-ACBB-4A5F-B066-B0CE8BD83EB2}" destId="{1E3F2D1D-A07A-4DC5-A083-98BBB961DF18}" srcOrd="1" destOrd="0" presId="urn:microsoft.com/office/officeart/2018/2/layout/IconVerticalSolidList"/>
    <dgm:cxn modelId="{EF90EED8-CB14-4070-B7C0-1F5C9ED519B1}" type="presParOf" srcId="{1F3B8969-ACBB-4A5F-B066-B0CE8BD83EB2}" destId="{8B0AA72A-48CD-4B35-A058-6D34BE20E929}" srcOrd="2" destOrd="0" presId="urn:microsoft.com/office/officeart/2018/2/layout/IconVerticalSolidList"/>
    <dgm:cxn modelId="{FEEB2298-5C84-498E-925F-67297C60A603}" type="presParOf" srcId="{1F3B8969-ACBB-4A5F-B066-B0CE8BD83EB2}" destId="{BF69EBAC-F00A-4199-A062-C3AE7E710126}" srcOrd="3" destOrd="0" presId="urn:microsoft.com/office/officeart/2018/2/layout/IconVerticalSolidList"/>
    <dgm:cxn modelId="{D4C8B6A9-51D5-462C-BA0E-D90A2E905990}" type="presParOf" srcId="{81DDC443-AD2B-4FBF-949C-41ED91A42A53}" destId="{C68CAA73-9DBB-41DA-87EE-BF0B2BD88111}" srcOrd="1" destOrd="0" presId="urn:microsoft.com/office/officeart/2018/2/layout/IconVerticalSolidList"/>
    <dgm:cxn modelId="{DA129A48-37E4-4B47-B756-8B2DE0A505BE}" type="presParOf" srcId="{81DDC443-AD2B-4FBF-949C-41ED91A42A53}" destId="{224AFC21-2D1B-41C6-8DCA-04AAF5E85994}" srcOrd="2" destOrd="0" presId="urn:microsoft.com/office/officeart/2018/2/layout/IconVerticalSolidList"/>
    <dgm:cxn modelId="{65DB01F3-D0E3-441C-AEAD-14332B136920}" type="presParOf" srcId="{224AFC21-2D1B-41C6-8DCA-04AAF5E85994}" destId="{6A215239-13EA-4F5E-A9E3-D0F279BF39A0}" srcOrd="0" destOrd="0" presId="urn:microsoft.com/office/officeart/2018/2/layout/IconVerticalSolidList"/>
    <dgm:cxn modelId="{BDD7A2FE-4B1C-45F7-AD32-093D8BBCA1B5}" type="presParOf" srcId="{224AFC21-2D1B-41C6-8DCA-04AAF5E85994}" destId="{6DDE423C-0CD9-4589-83BC-D86B73A6CE46}" srcOrd="1" destOrd="0" presId="urn:microsoft.com/office/officeart/2018/2/layout/IconVerticalSolidList"/>
    <dgm:cxn modelId="{692F1B04-99CF-4274-B4A0-F5D4B0FEAAE3}" type="presParOf" srcId="{224AFC21-2D1B-41C6-8DCA-04AAF5E85994}" destId="{551C8CCD-684E-4FB6-BA22-D14C70364532}" srcOrd="2" destOrd="0" presId="urn:microsoft.com/office/officeart/2018/2/layout/IconVerticalSolidList"/>
    <dgm:cxn modelId="{2DD9EA43-A150-4794-9E72-2C11B3BB490B}" type="presParOf" srcId="{224AFC21-2D1B-41C6-8DCA-04AAF5E85994}" destId="{C0082AF1-9758-4B11-9F01-714E5B8E6D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774BD-9C5C-4328-9620-5DB1999FDCE5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F2D1D-A07A-4DC5-A083-98BBB961DF18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9EBAC-F00A-4199-A062-C3AE7E71012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Determine  N  films with a content like the entry provided by the user</a:t>
          </a:r>
        </a:p>
      </dsp:txBody>
      <dsp:txXfrm>
        <a:off x="2039300" y="956381"/>
        <a:ext cx="4474303" cy="1765627"/>
      </dsp:txXfrm>
    </dsp:sp>
    <dsp:sp modelId="{6A215239-13EA-4F5E-A9E3-D0F279BF39A0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E423C-0CD9-4589-83BC-D86B73A6CE46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82AF1-9758-4B11-9F01-714E5B8E6DD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 the 5 most popular films among these  N  films.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1576B10-8F34-4D54-A32E-8692C7B034C8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2355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5A85DD0-AFF0-4499-A1AF-D91136582FE0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379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Good Evening We are group 7. We choose movie recommendation system as our topic.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85DD0-AFF0-4499-A1AF-D91136582F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153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05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will follow this agenda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85DD0-AFF0-4499-A1AF-D91136582F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85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During our proposal presentation we had introduced three types of recommendation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popularity-based engines: usually the simplest to implement but is also the most impersonal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content-based engines: the recommendations are based on the description of the movies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collaborative filtering engines: records from various users provide recommendations based on user similarities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85DD0-AFF0-4499-A1AF-D91136582F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13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recommendation engine works as follows: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The user provides the name of a film he/she liked; The engines applies the appropriate ontologies and selects in the database a list of 5 films that the user will enjoy. 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85DD0-AFF0-4499-A1AF-D91136582F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2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Some of the libraries we used are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85DD0-AFF0-4499-A1AF-D91136582F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785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 have extensively use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keywords that describe the films. Indeed, a basic assumption is that films described by similar keywords should have similar contents.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genres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 variable will surely be important while building the recommendation engines since it describes the content of the film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85DD0-AFF0-4499-A1AF-D91136582F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99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85DD0-AFF0-4499-A1AF-D91136582F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40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Talk in detail about step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85DD0-AFF0-4499-A1AF-D91136582F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84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Able to  recommend to users with unique tastes.</a:t>
            </a:r>
          </a:p>
          <a:p>
            <a:pPr eaLnBrk="1" hangingPunct="1"/>
            <a:r>
              <a:rPr lang="en-US" altLang="en-US" dirty="0"/>
              <a:t>Able to recommend new and unpopular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Can provide explanations of recommended items by listing content-features that caused an item to be recommended.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A85DD0-AFF0-4499-A1AF-D91136582F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44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FF1D3-8F08-4F68-B3A8-DD7EF4BB1DB0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26230-13B0-44DA-A84A-ED9DDD491AC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8C9B2-B3DC-48D5-A5EC-7C5A15EDC12A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5B891-9A91-48CE-BDF9-BB64128EC3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DCC51-D1F5-4BA2-B7F7-EBE79686E755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A1102-BC2D-4C2A-BB5A-CDE388285FC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741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974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050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25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43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243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84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18E2-6F33-4D86-86AC-01AFA945B274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F7992-2B69-4788-9B25-D9E135F6840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863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45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6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39B0-33F9-4DFA-8A26-D8BD3F3C546C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A7A38-3198-4E81-88AD-1E158599A3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FCABC-9AA7-4A0E-96FA-AEBCD83BB5CE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337BF-7D46-46A3-A14A-3DD978329F3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450BD-CC3F-43FE-ACDC-D5DE1D508D6C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7267E-2C8A-4FB2-96EB-0A331AE456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D6F61-C1BA-44A1-9690-DBCE577A0BC1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30BE8-CF57-4FF3-91C1-BFDDFE034FA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12389-31A9-4819-A1B2-D0F3ABF202DC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A724F-C266-4F04-97B3-8B5398E9C3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BB282-B1E1-41AF-AB1D-514BECF28C41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FA17A-8BFA-4A9F-8796-E0F8702C818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14B64-05B1-4273-81B5-9F7AD8694893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CFCDB-6703-4FE4-8F53-66628A1017F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0062049-1B8C-4BEA-AF67-51930006FEF6}" type="datetimeFigureOut">
              <a:rPr lang="zh-CN" altLang="en-US"/>
              <a:t>2019/5/8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D17EC1D-5573-48D7-99FA-A4D8F4958FA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2019/5/8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337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eyilin/film-rs/blob/master/demo.ipynb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0" y="0"/>
            <a:ext cx="12193588" cy="5384800"/>
          </a:xfrm>
          <a:prstGeom prst="rect">
            <a:avLst/>
          </a:pr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076" name="文本框 55"/>
          <p:cNvSpPr txBox="1">
            <a:spLocks noChangeArrowheads="1"/>
          </p:cNvSpPr>
          <p:nvPr/>
        </p:nvSpPr>
        <p:spPr bwMode="auto">
          <a:xfrm>
            <a:off x="284163" y="1593850"/>
            <a:ext cx="5364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SG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SG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矩形 3"/>
          <p:cNvSpPr>
            <a:spLocks noChangeArrowheads="1"/>
          </p:cNvSpPr>
          <p:nvPr/>
        </p:nvSpPr>
        <p:spPr bwMode="auto">
          <a:xfrm>
            <a:off x="529430" y="2198688"/>
            <a:ext cx="10790238" cy="1133475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79" name="文本框 1"/>
          <p:cNvSpPr txBox="1">
            <a:spLocks noChangeArrowheads="1"/>
          </p:cNvSpPr>
          <p:nvPr/>
        </p:nvSpPr>
        <p:spPr bwMode="auto">
          <a:xfrm>
            <a:off x="876298" y="2349926"/>
            <a:ext cx="100965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4800" b="1" dirty="0">
                <a:solidFill>
                  <a:srgbClr val="FFC5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</a:t>
            </a:r>
            <a:r>
              <a:rPr lang="zh-CN" altLang="en-US" sz="4800" b="1" dirty="0">
                <a:solidFill>
                  <a:srgbClr val="FFC5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SG" altLang="zh-CN" sz="4800" b="1" dirty="0">
                <a:solidFill>
                  <a:srgbClr val="FFC5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</a:t>
            </a:r>
            <a:r>
              <a:rPr lang="zh-CN" altLang="en-US" sz="4800" b="1" dirty="0">
                <a:solidFill>
                  <a:srgbClr val="FFC5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SG" altLang="zh-CN" sz="4800" b="1" dirty="0">
                <a:solidFill>
                  <a:srgbClr val="FFC5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endParaRPr lang="zh-CN" altLang="en-US" sz="4800" b="1" dirty="0">
              <a:solidFill>
                <a:srgbClr val="FFC5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1" name="Rectangle 5"/>
          <p:cNvSpPr>
            <a:spLocks noChangeArrowheads="1"/>
          </p:cNvSpPr>
          <p:nvPr/>
        </p:nvSpPr>
        <p:spPr bwMode="auto">
          <a:xfrm>
            <a:off x="0" y="5465763"/>
            <a:ext cx="12193588" cy="1392237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cxnSp>
        <p:nvCxnSpPr>
          <p:cNvPr id="3082" name="直接连接符 5"/>
          <p:cNvCxnSpPr>
            <a:cxnSpLocks noChangeShapeType="1"/>
          </p:cNvCxnSpPr>
          <p:nvPr/>
        </p:nvCxnSpPr>
        <p:spPr bwMode="auto">
          <a:xfrm>
            <a:off x="0" y="5600700"/>
            <a:ext cx="12193588" cy="0"/>
          </a:xfrm>
          <a:prstGeom prst="line">
            <a:avLst/>
          </a:prstGeom>
          <a:noFill/>
          <a:ln w="6350">
            <a:solidFill>
              <a:schemeClr val="bg1">
                <a:alpha val="18039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3" name="直接连接符 60"/>
          <p:cNvCxnSpPr>
            <a:cxnSpLocks noChangeShapeType="1"/>
          </p:cNvCxnSpPr>
          <p:nvPr/>
        </p:nvCxnSpPr>
        <p:spPr bwMode="auto">
          <a:xfrm>
            <a:off x="0" y="5791200"/>
            <a:ext cx="12193588" cy="0"/>
          </a:xfrm>
          <a:prstGeom prst="line">
            <a:avLst/>
          </a:prstGeom>
          <a:noFill/>
          <a:ln w="6350">
            <a:solidFill>
              <a:schemeClr val="bg1">
                <a:alpha val="18039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4" name="直接连接符 61"/>
          <p:cNvCxnSpPr>
            <a:cxnSpLocks noChangeShapeType="1"/>
          </p:cNvCxnSpPr>
          <p:nvPr/>
        </p:nvCxnSpPr>
        <p:spPr bwMode="auto">
          <a:xfrm>
            <a:off x="0" y="5981700"/>
            <a:ext cx="12193588" cy="0"/>
          </a:xfrm>
          <a:prstGeom prst="line">
            <a:avLst/>
          </a:prstGeom>
          <a:noFill/>
          <a:ln w="6350">
            <a:solidFill>
              <a:schemeClr val="bg1">
                <a:alpha val="18039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5" name="直接连接符 62"/>
          <p:cNvCxnSpPr>
            <a:cxnSpLocks noChangeShapeType="1"/>
          </p:cNvCxnSpPr>
          <p:nvPr/>
        </p:nvCxnSpPr>
        <p:spPr bwMode="auto">
          <a:xfrm>
            <a:off x="0" y="6172200"/>
            <a:ext cx="12193588" cy="0"/>
          </a:xfrm>
          <a:prstGeom prst="line">
            <a:avLst/>
          </a:prstGeom>
          <a:noFill/>
          <a:ln w="6350">
            <a:solidFill>
              <a:schemeClr val="bg1">
                <a:alpha val="18039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6" name="直接连接符 63"/>
          <p:cNvCxnSpPr>
            <a:cxnSpLocks noChangeShapeType="1"/>
          </p:cNvCxnSpPr>
          <p:nvPr/>
        </p:nvCxnSpPr>
        <p:spPr bwMode="auto">
          <a:xfrm>
            <a:off x="0" y="6362700"/>
            <a:ext cx="12193588" cy="0"/>
          </a:xfrm>
          <a:prstGeom prst="line">
            <a:avLst/>
          </a:prstGeom>
          <a:noFill/>
          <a:ln w="6350">
            <a:solidFill>
              <a:schemeClr val="bg1">
                <a:alpha val="18039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7" name="直接连接符 64"/>
          <p:cNvCxnSpPr>
            <a:cxnSpLocks noChangeShapeType="1"/>
          </p:cNvCxnSpPr>
          <p:nvPr/>
        </p:nvCxnSpPr>
        <p:spPr bwMode="auto">
          <a:xfrm>
            <a:off x="0" y="6553200"/>
            <a:ext cx="12193588" cy="0"/>
          </a:xfrm>
          <a:prstGeom prst="line">
            <a:avLst/>
          </a:prstGeom>
          <a:noFill/>
          <a:ln w="6350">
            <a:solidFill>
              <a:schemeClr val="bg1">
                <a:alpha val="18039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8" name="直接连接符 65"/>
          <p:cNvCxnSpPr>
            <a:cxnSpLocks noChangeShapeType="1"/>
          </p:cNvCxnSpPr>
          <p:nvPr/>
        </p:nvCxnSpPr>
        <p:spPr bwMode="auto">
          <a:xfrm>
            <a:off x="0" y="6743700"/>
            <a:ext cx="12193588" cy="0"/>
          </a:xfrm>
          <a:prstGeom prst="line">
            <a:avLst/>
          </a:prstGeom>
          <a:noFill/>
          <a:ln w="6350">
            <a:solidFill>
              <a:schemeClr val="bg1">
                <a:alpha val="18039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091327-C845-45BB-855C-97E50C49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SG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b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SG" dirty="0">
              <a:solidFill>
                <a:srgbClr val="FFFFFF"/>
              </a:solidFill>
            </a:endParaRPr>
          </a:p>
        </p:txBody>
      </p:sp>
      <p:graphicFrame>
        <p:nvGraphicFramePr>
          <p:cNvPr id="7" name="文本框 21">
            <a:extLst>
              <a:ext uri="{FF2B5EF4-FFF2-40B4-BE49-F238E27FC236}">
                <a16:creationId xmlns:a16="http://schemas.microsoft.com/office/drawing/2014/main" id="{B6396700-A52A-4E50-97E4-F5FA999E9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63388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53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997142-0989-414C-A922-EA8E51CF6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0789" y="2068061"/>
            <a:ext cx="7762797" cy="2721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7965E-5129-4B6C-AE2A-E0F7849ACA7A}"/>
              </a:ext>
            </a:extLst>
          </p:cNvPr>
          <p:cNvSpPr txBox="1"/>
          <p:nvPr/>
        </p:nvSpPr>
        <p:spPr>
          <a:xfrm>
            <a:off x="673308" y="1512625"/>
            <a:ext cx="11122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Step 1: Keywords, Actors, Director etc.. of the given movie and we construct a similarity matrix.</a:t>
            </a:r>
            <a:r>
              <a:rPr lang="en-US" sz="2000" b="1" dirty="0"/>
              <a:t> </a:t>
            </a:r>
            <a:r>
              <a:rPr lang="en-US" sz="2000" b="1" dirty="0" err="1"/>
              <a:t>aij</a:t>
            </a:r>
            <a:r>
              <a:rPr lang="en-US" sz="2000" b="1" dirty="0"/>
              <a:t>  coefficients take either the value 0 or 1</a:t>
            </a:r>
            <a:endParaRPr lang="en-SG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144C9-271C-46D2-B041-6413B172960C}"/>
              </a:ext>
            </a:extLst>
          </p:cNvPr>
          <p:cNvSpPr txBox="1"/>
          <p:nvPr/>
        </p:nvSpPr>
        <p:spPr>
          <a:xfrm>
            <a:off x="838200" y="4589884"/>
            <a:ext cx="11122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Step 2: We calculate the distance between the two films. This gives us a list of N films. </a:t>
            </a:r>
            <a:endParaRPr lang="en-SG" sz="2000" dirty="0"/>
          </a:p>
        </p:txBody>
      </p:sp>
      <p:sp>
        <p:nvSpPr>
          <p:cNvPr id="8" name="Oval 18">
            <a:extLst>
              <a:ext uri="{FF2B5EF4-FFF2-40B4-BE49-F238E27FC236}">
                <a16:creationId xmlns:a16="http://schemas.microsoft.com/office/drawing/2014/main" id="{18FEEE88-FBD8-4AFD-9E4C-DD74B313C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712983"/>
            <a:ext cx="585788" cy="584200"/>
          </a:xfrm>
          <a:prstGeom prst="ellipse">
            <a:avLst/>
          </a:prstGeom>
          <a:noFill/>
          <a:ln w="25400">
            <a:solidFill>
              <a:srgbClr val="26262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85800" eaLnBrk="1" hangingPunct="1"/>
            <a:endParaRPr lang="en-GB" altLang="en-US" sz="13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97845775-12E7-45B1-A75B-81A9E06B2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812995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GB" altLang="en-US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664D4086-F0CD-4CF7-8B49-8AD7E29BD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638" y="743145"/>
            <a:ext cx="3074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SG" sz="3200" b="1" dirty="0">
                <a:solidFill>
                  <a:srgbClr val="002060"/>
                </a:solidFill>
              </a:rPr>
              <a:t>Similarity</a:t>
            </a:r>
            <a:r>
              <a:rPr lang="en-SG" sz="2400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DCCAF4-DE9C-470C-9BFD-B8B51DC44F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8324"/>
          <a:stretch/>
        </p:blipFill>
        <p:spPr>
          <a:xfrm>
            <a:off x="4007144" y="4989994"/>
            <a:ext cx="3770085" cy="11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67965E-5129-4B6C-AE2A-E0F7849ACA7A}"/>
              </a:ext>
            </a:extLst>
          </p:cNvPr>
          <p:cNvSpPr txBox="1"/>
          <p:nvPr/>
        </p:nvSpPr>
        <p:spPr>
          <a:xfrm>
            <a:off x="673308" y="1450951"/>
            <a:ext cx="1031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Step 3: </a:t>
            </a:r>
            <a:r>
              <a:rPr lang="en-US" sz="2400" b="1" dirty="0"/>
              <a:t>Give a score for every entry. Based 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IMDB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 number of votes the entry received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144C9-271C-46D2-B041-6413B172960C}"/>
              </a:ext>
            </a:extLst>
          </p:cNvPr>
          <p:cNvSpPr txBox="1"/>
          <p:nvPr/>
        </p:nvSpPr>
        <p:spPr>
          <a:xfrm>
            <a:off x="673308" y="2589645"/>
            <a:ext cx="595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Step 4: we consider year of release as </a:t>
            </a:r>
            <a:r>
              <a:rPr lang="en-US" sz="2400" b="1" dirty="0"/>
              <a:t>people's favorite films will be most of the time from the same decade.</a:t>
            </a:r>
            <a:r>
              <a:rPr lang="en-SG" sz="2400" b="1" dirty="0"/>
              <a:t> – gaussian distribution. </a:t>
            </a:r>
            <a:endParaRPr lang="en-SG" sz="2400" dirty="0"/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664D4086-F0CD-4CF7-8B49-8AD7E29BD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638" y="743145"/>
            <a:ext cx="30749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SG" sz="3200" b="1" dirty="0">
                <a:solidFill>
                  <a:srgbClr val="002060"/>
                </a:solidFill>
              </a:rPr>
              <a:t>Popularity</a:t>
            </a:r>
            <a:r>
              <a:rPr lang="en-SG" sz="24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3" name="Oval 21">
            <a:extLst>
              <a:ext uri="{FF2B5EF4-FFF2-40B4-BE49-F238E27FC236}">
                <a16:creationId xmlns:a16="http://schemas.microsoft.com/office/drawing/2014/main" id="{AD0BC972-3A82-4A3E-B8C5-C086A35BB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626" y="743145"/>
            <a:ext cx="583012" cy="566272"/>
          </a:xfrm>
          <a:prstGeom prst="ellipse">
            <a:avLst/>
          </a:prstGeom>
          <a:noFill/>
          <a:ln w="25400">
            <a:solidFill>
              <a:srgbClr val="26262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85800" eaLnBrk="1" hangingPunct="1"/>
            <a:endParaRPr lang="en-GB" altLang="en-US" sz="13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52F7040A-2025-420B-BB7F-D902DA4FA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52" y="838119"/>
            <a:ext cx="4518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GB" altLang="en-US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82E5E8-5C29-4667-BAF1-E28622BB6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464" y="4080432"/>
            <a:ext cx="3770085" cy="2034423"/>
          </a:xfrm>
          <a:prstGeom prst="rect">
            <a:avLst/>
          </a:prstGeom>
        </p:spPr>
      </p:pic>
      <p:pic>
        <p:nvPicPr>
          <p:cNvPr id="16" name="组合 2">
            <a:extLst>
              <a:ext uri="{FF2B5EF4-FFF2-40B4-BE49-F238E27FC236}">
                <a16:creationId xmlns:a16="http://schemas.microsoft.com/office/drawing/2014/main" id="{EFC302A7-1BCB-4E3C-B998-176A2D83B55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87" y="2179554"/>
            <a:ext cx="1633538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组合 5">
            <a:extLst>
              <a:ext uri="{FF2B5EF4-FFF2-40B4-BE49-F238E27FC236}">
                <a16:creationId xmlns:a16="http://schemas.microsoft.com/office/drawing/2014/main" id="{CE299EE7-7ADA-4269-8A43-0648B0607A9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300" y="1636629"/>
            <a:ext cx="3371850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组合 18">
            <a:extLst>
              <a:ext uri="{FF2B5EF4-FFF2-40B4-BE49-F238E27FC236}">
                <a16:creationId xmlns:a16="http://schemas.microsoft.com/office/drawing/2014/main" id="{462B31DC-468C-414F-B11B-FF595C82854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837" y="3782929"/>
            <a:ext cx="10302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34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325FF5-C660-42F0-B565-A430B9AFB97B}"/>
              </a:ext>
            </a:extLst>
          </p:cNvPr>
          <p:cNvSpPr txBox="1">
            <a:spLocks/>
          </p:cNvSpPr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600"/>
              </a:spcAft>
            </a:pPr>
            <a:r>
              <a:rPr lang="en-US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Challenges - Solved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D850D-23BC-45B4-8BE1-BD77C957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Filling in missing year.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Solution: </a:t>
            </a:r>
            <a:r>
              <a:rPr lang="en-US" sz="3200" dirty="0"/>
              <a:t>Mean year of activity for the actors and directors - then average the values </a:t>
            </a:r>
          </a:p>
          <a:p>
            <a:r>
              <a:rPr lang="en-US" sz="3200" dirty="0"/>
              <a:t>Movies in the same decade.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Solution: </a:t>
            </a:r>
            <a:r>
              <a:rPr lang="en-US" sz="3200" dirty="0"/>
              <a:t>gaussian distribution.</a:t>
            </a:r>
          </a:p>
          <a:p>
            <a:r>
              <a:rPr lang="en-US" sz="3200" dirty="0"/>
              <a:t>Making a meaningful recommendation instead of the sequels.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Solution: </a:t>
            </a:r>
            <a:r>
              <a:rPr lang="en-US" sz="3200" dirty="0" err="1"/>
              <a:t>fuzzywuzzy</a:t>
            </a:r>
            <a:r>
              <a:rPr lang="en-US" sz="3200" dirty="0"/>
              <a:t> - </a:t>
            </a:r>
            <a:r>
              <a:rPr lang="en-US" sz="3200" dirty="0" err="1"/>
              <a:t>remove_sequels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2182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83E5C-A042-446B-8A18-491040A3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4559"/>
            <a:ext cx="12192000" cy="2852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6F11B-39FE-4DBB-8942-C04336BDA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5172" y="548550"/>
            <a:ext cx="8183384" cy="23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5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769">
            <a:extLst>
              <a:ext uri="{FF2B5EF4-FFF2-40B4-BE49-F238E27FC236}">
                <a16:creationId xmlns:a16="http://schemas.microsoft.com/office/drawing/2014/main" id="{269DAF54-F765-4855-BA50-6DB33D774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BEFF-A622-4F54-85A7-4C4696A8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5" y="157774"/>
            <a:ext cx="11161559" cy="3109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BDD04-C532-4F37-A7F6-0649A6F1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55" y="3267347"/>
            <a:ext cx="11266490" cy="32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7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1B61E2-2638-4D42-A0F7-85362A0C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469" y="322252"/>
            <a:ext cx="5225917" cy="815983"/>
          </a:xfrm>
        </p:spPr>
        <p:txBody>
          <a:bodyPr>
            <a:normAutofit/>
          </a:bodyPr>
          <a:lstStyle/>
          <a:p>
            <a:pPr algn="ctr"/>
            <a:r>
              <a:rPr lang="en-SG" b="1" dirty="0">
                <a:solidFill>
                  <a:srgbClr val="002060"/>
                </a:solidFill>
              </a:rPr>
              <a:t>Challenges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9CD77-8834-454C-B756-6D24F612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03" y="2499514"/>
            <a:ext cx="4610393" cy="18791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812A-C508-416F-9A81-2DC58DDC3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040" y="1138235"/>
            <a:ext cx="6187079" cy="51876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Extend the detections of sequels to films that don't share similar titles.- </a:t>
            </a:r>
            <a:r>
              <a:rPr lang="en-US" dirty="0">
                <a:solidFill>
                  <a:srgbClr val="0070C0"/>
                </a:solidFill>
              </a:rPr>
              <a:t>working. </a:t>
            </a:r>
          </a:p>
          <a:p>
            <a:r>
              <a:rPr lang="en-US" dirty="0"/>
              <a:t>Replacement of the keywords with frequent synonyms. - </a:t>
            </a:r>
            <a:r>
              <a:rPr lang="en-US" dirty="0">
                <a:solidFill>
                  <a:srgbClr val="0070C0"/>
                </a:solidFill>
              </a:rPr>
              <a:t>working</a:t>
            </a:r>
          </a:p>
          <a:p>
            <a:r>
              <a:rPr lang="en-SG" dirty="0">
                <a:solidFill>
                  <a:srgbClr val="000000"/>
                </a:solidFill>
              </a:rPr>
              <a:t>Remakes cannot be distinguished.</a:t>
            </a:r>
          </a:p>
          <a:p>
            <a:r>
              <a:rPr lang="en-SG" dirty="0">
                <a:solidFill>
                  <a:srgbClr val="000000"/>
                </a:solidFill>
              </a:rPr>
              <a:t>Language of the film.</a:t>
            </a:r>
          </a:p>
          <a:p>
            <a:r>
              <a:rPr lang="en-SG" dirty="0">
                <a:solidFill>
                  <a:srgbClr val="000000"/>
                </a:solidFill>
              </a:rPr>
              <a:t>Illegal Input – movies not in the database.</a:t>
            </a:r>
          </a:p>
          <a:p>
            <a:pPr marL="0" indent="0">
              <a:buNone/>
            </a:pPr>
            <a:r>
              <a:rPr lang="en-SG" dirty="0">
                <a:solidFill>
                  <a:srgbClr val="00B050"/>
                </a:solidFill>
              </a:rPr>
              <a:t>Solution : </a:t>
            </a:r>
            <a:r>
              <a:rPr lang="en-SG" dirty="0">
                <a:solidFill>
                  <a:srgbClr val="000000"/>
                </a:solidFill>
              </a:rPr>
              <a:t>Building a front end with filters and a search box with suggestion. </a:t>
            </a:r>
          </a:p>
        </p:txBody>
      </p:sp>
    </p:spTree>
    <p:extLst>
      <p:ext uri="{BB962C8B-B14F-4D97-AF65-F5344CB8AC3E}">
        <p14:creationId xmlns:p14="http://schemas.microsoft.com/office/powerpoint/2010/main" val="2110490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539A8-7EF9-4518-AD9C-01AE646A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SG" sz="5400" b="1" dirty="0">
                <a:solidFill>
                  <a:srgbClr val="002060"/>
                </a:solidFill>
              </a:rPr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D6859-874F-4B24-980D-1CB42F5BB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1125" y="2338088"/>
            <a:ext cx="4614335" cy="3658741"/>
          </a:xfrm>
        </p:spPr>
        <p:txBody>
          <a:bodyPr anchor="t">
            <a:normAutofit lnSpcReduction="10000"/>
          </a:bodyPr>
          <a:lstStyle/>
          <a:p>
            <a:pPr>
              <a:spcBef>
                <a:spcPct val="30000"/>
              </a:spcBef>
              <a:defRPr/>
            </a:pPr>
            <a:r>
              <a:rPr lang="en-US" altLang="en-US" sz="3200" dirty="0"/>
              <a:t>We can provide explanations of recommended items by listing content-features that caused an item to be recommended.</a:t>
            </a:r>
          </a:p>
          <a:p>
            <a:pPr eaLnBrk="1" hangingPunct="1"/>
            <a:r>
              <a:rPr lang="en-US" altLang="en-US" sz="3200" dirty="0"/>
              <a:t>Able to  recommend to users with unique tastes.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7FAB8-F0F3-4D89-AF6B-C8A4E80B1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541" y="2353800"/>
            <a:ext cx="4826823" cy="3927036"/>
          </a:xfrm>
        </p:spPr>
        <p:txBody>
          <a:bodyPr anchor="t">
            <a:normAutofit lnSpcReduction="10000"/>
          </a:bodyPr>
          <a:lstStyle/>
          <a:p>
            <a:pPr eaLnBrk="1" hangingPunct="1"/>
            <a:r>
              <a:rPr lang="en-US" altLang="en-US" sz="3200" dirty="0"/>
              <a:t>Sparsity- adding a new attribute.</a:t>
            </a:r>
          </a:p>
          <a:p>
            <a:pPr eaLnBrk="1" hangingPunct="1"/>
            <a:r>
              <a:rPr lang="en-US" altLang="en-US" sz="3200" dirty="0"/>
              <a:t>New items not rated before.</a:t>
            </a:r>
          </a:p>
          <a:p>
            <a:pPr eaLnBrk="1" hangingPunct="1"/>
            <a:r>
              <a:rPr lang="en-US" altLang="en-US" sz="3200" dirty="0"/>
              <a:t>Absence of novelty. </a:t>
            </a:r>
          </a:p>
          <a:p>
            <a:pPr eaLnBrk="1" hangingPunct="1"/>
            <a:r>
              <a:rPr lang="en-US" altLang="en-US" sz="3200" dirty="0"/>
              <a:t>Cannot filter items based on quality, style or viewpoint</a:t>
            </a:r>
            <a:r>
              <a:rPr lang="en-SG" altLang="en-US" sz="3200" dirty="0"/>
              <a:t>.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1073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38"/>
          <p:cNvSpPr txBox="1">
            <a:spLocks noChangeArrowheads="1"/>
          </p:cNvSpPr>
          <p:nvPr/>
        </p:nvSpPr>
        <p:spPr bwMode="auto">
          <a:xfrm>
            <a:off x="326973" y="294182"/>
            <a:ext cx="51594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SG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SG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4" name="矩形 7"/>
          <p:cNvSpPr>
            <a:spLocks noChangeArrowheads="1"/>
          </p:cNvSpPr>
          <p:nvPr/>
        </p:nvSpPr>
        <p:spPr bwMode="auto">
          <a:xfrm>
            <a:off x="5089474" y="1204913"/>
            <a:ext cx="6192816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Users asked to use the system and get recommendations.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Encouraged several rounds of feedback.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Rated all movies in final list of  recommendations.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Selected movies - Returned reviews after watching selections.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Completed questionnaire about the system.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EB5213-72FB-41AA-B93E-0DBEBA0A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3" y="1204912"/>
            <a:ext cx="4762500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769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123" name="组合 1772"/>
          <p:cNvGrpSpPr/>
          <p:nvPr/>
        </p:nvGrpSpPr>
        <p:grpSpPr bwMode="auto">
          <a:xfrm>
            <a:off x="4567238" y="1449388"/>
            <a:ext cx="3044825" cy="3043237"/>
            <a:chOff x="0" y="0"/>
            <a:chExt cx="3044824" cy="3044824"/>
          </a:xfrm>
        </p:grpSpPr>
        <p:sp>
          <p:nvSpPr>
            <p:cNvPr id="5125" name="椭圆 1771"/>
            <p:cNvSpPr>
              <a:spLocks noChangeArrowheads="1"/>
            </p:cNvSpPr>
            <p:nvPr/>
          </p:nvSpPr>
          <p:spPr bwMode="auto">
            <a:xfrm>
              <a:off x="0" y="0"/>
              <a:ext cx="3044824" cy="3044824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26" name="组合 1770"/>
            <p:cNvGrpSpPr/>
            <p:nvPr/>
          </p:nvGrpSpPr>
          <p:grpSpPr bwMode="auto">
            <a:xfrm>
              <a:off x="214312" y="225424"/>
              <a:ext cx="2620963" cy="2574925"/>
              <a:chOff x="0" y="0"/>
              <a:chExt cx="2620963" cy="2574925"/>
            </a:xfrm>
          </p:grpSpPr>
          <p:sp>
            <p:nvSpPr>
              <p:cNvPr id="5127" name="Freeform 597"/>
              <p:cNvSpPr/>
              <p:nvPr/>
            </p:nvSpPr>
            <p:spPr bwMode="auto">
              <a:xfrm>
                <a:off x="908050" y="1954213"/>
                <a:ext cx="455613" cy="200025"/>
              </a:xfrm>
              <a:custGeom>
                <a:avLst/>
                <a:gdLst>
                  <a:gd name="T0" fmla="*/ 2147483647 w 121"/>
                  <a:gd name="T1" fmla="*/ 0 h 53"/>
                  <a:gd name="T2" fmla="*/ 0 w 121"/>
                  <a:gd name="T3" fmla="*/ 2147483647 h 53"/>
                  <a:gd name="T4" fmla="*/ 2147483647 w 121"/>
                  <a:gd name="T5" fmla="*/ 2147483647 h 53"/>
                  <a:gd name="T6" fmla="*/ 2147483647 w 121"/>
                  <a:gd name="T7" fmla="*/ 0 h 53"/>
                  <a:gd name="T8" fmla="*/ 2147483647 w 121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" h="53">
                    <a:moveTo>
                      <a:pt x="13" y="0"/>
                    </a:moveTo>
                    <a:cubicBezTo>
                      <a:pt x="9" y="18"/>
                      <a:pt x="4" y="36"/>
                      <a:pt x="0" y="53"/>
                    </a:cubicBezTo>
                    <a:cubicBezTo>
                      <a:pt x="40" y="53"/>
                      <a:pt x="81" y="53"/>
                      <a:pt x="121" y="53"/>
                    </a:cubicBezTo>
                    <a:cubicBezTo>
                      <a:pt x="117" y="36"/>
                      <a:pt x="113" y="18"/>
                      <a:pt x="108" y="0"/>
                    </a:cubicBezTo>
                    <a:cubicBezTo>
                      <a:pt x="77" y="0"/>
                      <a:pt x="45" y="0"/>
                      <a:pt x="13" y="0"/>
                    </a:cubicBezTo>
                    <a:close/>
                  </a:path>
                </a:pathLst>
              </a:custGeom>
              <a:solidFill>
                <a:srgbClr val="B7C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8" name="Freeform 598"/>
              <p:cNvSpPr/>
              <p:nvPr/>
            </p:nvSpPr>
            <p:spPr bwMode="auto">
              <a:xfrm>
                <a:off x="854075" y="2154238"/>
                <a:ext cx="561975" cy="36513"/>
              </a:xfrm>
              <a:custGeom>
                <a:avLst/>
                <a:gdLst>
                  <a:gd name="T0" fmla="*/ 2147483647 w 149"/>
                  <a:gd name="T1" fmla="*/ 0 h 10"/>
                  <a:gd name="T2" fmla="*/ 2147483647 w 149"/>
                  <a:gd name="T3" fmla="*/ 0 h 10"/>
                  <a:gd name="T4" fmla="*/ 0 w 149"/>
                  <a:gd name="T5" fmla="*/ 2147483647 h 10"/>
                  <a:gd name="T6" fmla="*/ 0 w 149"/>
                  <a:gd name="T7" fmla="*/ 2147483647 h 10"/>
                  <a:gd name="T8" fmla="*/ 2147483647 w 149"/>
                  <a:gd name="T9" fmla="*/ 2147483647 h 10"/>
                  <a:gd name="T10" fmla="*/ 2147483647 w 149"/>
                  <a:gd name="T11" fmla="*/ 2147483647 h 10"/>
                  <a:gd name="T12" fmla="*/ 2147483647 w 149"/>
                  <a:gd name="T13" fmla="*/ 0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" h="10">
                    <a:moveTo>
                      <a:pt x="1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9" y="7"/>
                      <a:pt x="149" y="7"/>
                      <a:pt x="149" y="7"/>
                    </a:cubicBezTo>
                    <a:cubicBezTo>
                      <a:pt x="149" y="3"/>
                      <a:pt x="146" y="0"/>
                      <a:pt x="1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9" name="Freeform 599"/>
              <p:cNvSpPr/>
              <p:nvPr/>
            </p:nvSpPr>
            <p:spPr bwMode="auto">
              <a:xfrm>
                <a:off x="361950" y="1879601"/>
                <a:ext cx="1547813" cy="146050"/>
              </a:xfrm>
              <a:custGeom>
                <a:avLst/>
                <a:gdLst>
                  <a:gd name="T0" fmla="*/ 0 w 411"/>
                  <a:gd name="T1" fmla="*/ 0 h 39"/>
                  <a:gd name="T2" fmla="*/ 0 w 411"/>
                  <a:gd name="T3" fmla="*/ 2147483647 h 39"/>
                  <a:gd name="T4" fmla="*/ 2147483647 w 411"/>
                  <a:gd name="T5" fmla="*/ 2147483647 h 39"/>
                  <a:gd name="T6" fmla="*/ 2147483647 w 411"/>
                  <a:gd name="T7" fmla="*/ 2147483647 h 39"/>
                  <a:gd name="T8" fmla="*/ 2147483647 w 411"/>
                  <a:gd name="T9" fmla="*/ 2147483647 h 39"/>
                  <a:gd name="T10" fmla="*/ 2147483647 w 411"/>
                  <a:gd name="T11" fmla="*/ 0 h 39"/>
                  <a:gd name="T12" fmla="*/ 0 w 411"/>
                  <a:gd name="T13" fmla="*/ 0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11" h="39">
                    <a:moveTo>
                      <a:pt x="0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5" y="39"/>
                      <a:pt x="11" y="39"/>
                    </a:cubicBezTo>
                    <a:cubicBezTo>
                      <a:pt x="401" y="39"/>
                      <a:pt x="401" y="39"/>
                      <a:pt x="401" y="39"/>
                    </a:cubicBezTo>
                    <a:cubicBezTo>
                      <a:pt x="406" y="39"/>
                      <a:pt x="411" y="35"/>
                      <a:pt x="411" y="29"/>
                    </a:cubicBezTo>
                    <a:cubicBezTo>
                      <a:pt x="411" y="0"/>
                      <a:pt x="411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0" name="Freeform 600"/>
              <p:cNvSpPr/>
              <p:nvPr/>
            </p:nvSpPr>
            <p:spPr bwMode="auto">
              <a:xfrm>
                <a:off x="361950" y="903288"/>
                <a:ext cx="1547813" cy="976313"/>
              </a:xfrm>
              <a:custGeom>
                <a:avLst/>
                <a:gdLst>
                  <a:gd name="T0" fmla="*/ 2147483647 w 411"/>
                  <a:gd name="T1" fmla="*/ 2147483647 h 259"/>
                  <a:gd name="T2" fmla="*/ 2147483647 w 411"/>
                  <a:gd name="T3" fmla="*/ 2147483647 h 259"/>
                  <a:gd name="T4" fmla="*/ 2147483647 w 411"/>
                  <a:gd name="T5" fmla="*/ 0 h 259"/>
                  <a:gd name="T6" fmla="*/ 2147483647 w 411"/>
                  <a:gd name="T7" fmla="*/ 0 h 259"/>
                  <a:gd name="T8" fmla="*/ 0 w 411"/>
                  <a:gd name="T9" fmla="*/ 2147483647 h 259"/>
                  <a:gd name="T10" fmla="*/ 0 w 411"/>
                  <a:gd name="T11" fmla="*/ 2147483647 h 259"/>
                  <a:gd name="T12" fmla="*/ 2147483647 w 411"/>
                  <a:gd name="T13" fmla="*/ 2147483647 h 2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11" h="259">
                    <a:moveTo>
                      <a:pt x="411" y="259"/>
                    </a:moveTo>
                    <a:cubicBezTo>
                      <a:pt x="411" y="10"/>
                      <a:pt x="411" y="10"/>
                      <a:pt x="411" y="10"/>
                    </a:cubicBezTo>
                    <a:cubicBezTo>
                      <a:pt x="411" y="5"/>
                      <a:pt x="406" y="0"/>
                      <a:pt x="40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411" y="259"/>
                      <a:pt x="411" y="259"/>
                      <a:pt x="411" y="259"/>
                    </a:cubicBezTo>
                  </a:path>
                </a:pathLst>
              </a:custGeom>
              <a:solidFill>
                <a:srgbClr val="303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1" name="Rectangle 601"/>
              <p:cNvSpPr>
                <a:spLocks noChangeArrowheads="1"/>
              </p:cNvSpPr>
              <p:nvPr/>
            </p:nvSpPr>
            <p:spPr bwMode="auto">
              <a:xfrm>
                <a:off x="425450" y="963613"/>
                <a:ext cx="1419225" cy="850900"/>
              </a:xfrm>
              <a:prstGeom prst="rect">
                <a:avLst/>
              </a:prstGeom>
              <a:solidFill>
                <a:srgbClr val="D46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32" name="Rectangle 602"/>
              <p:cNvSpPr>
                <a:spLocks noChangeArrowheads="1"/>
              </p:cNvSpPr>
              <p:nvPr/>
            </p:nvSpPr>
            <p:spPr bwMode="auto">
              <a:xfrm>
                <a:off x="425450" y="963613"/>
                <a:ext cx="1419225" cy="850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33" name="Freeform 603"/>
              <p:cNvSpPr/>
              <p:nvPr/>
            </p:nvSpPr>
            <p:spPr bwMode="auto">
              <a:xfrm>
                <a:off x="1114425" y="1336676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0 h 2"/>
                  <a:gd name="T4" fmla="*/ 0 w 5"/>
                  <a:gd name="T5" fmla="*/ 0 h 2"/>
                  <a:gd name="T6" fmla="*/ 0 w 5"/>
                  <a:gd name="T7" fmla="*/ 0 h 2"/>
                  <a:gd name="T8" fmla="*/ 0 w 5"/>
                  <a:gd name="T9" fmla="*/ 0 h 2"/>
                  <a:gd name="T10" fmla="*/ 0 w 5"/>
                  <a:gd name="T11" fmla="*/ 0 h 2"/>
                  <a:gd name="T12" fmla="*/ 0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2147483647 h 2"/>
                  <a:gd name="T18" fmla="*/ 2147483647 w 5"/>
                  <a:gd name="T19" fmla="*/ 0 h 2"/>
                  <a:gd name="T20" fmla="*/ 2147483647 w 5"/>
                  <a:gd name="T21" fmla="*/ 0 h 2"/>
                  <a:gd name="T22" fmla="*/ 2147483647 w 5"/>
                  <a:gd name="T23" fmla="*/ 0 h 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" name="Freeform 604"/>
              <p:cNvSpPr/>
              <p:nvPr/>
            </p:nvSpPr>
            <p:spPr bwMode="auto">
              <a:xfrm>
                <a:off x="1100138" y="1322388"/>
                <a:ext cx="3175" cy="11113"/>
              </a:xfrm>
              <a:custGeom>
                <a:avLst/>
                <a:gdLst>
                  <a:gd name="T0" fmla="*/ 0 w 2"/>
                  <a:gd name="T1" fmla="*/ 2147483647 h 7"/>
                  <a:gd name="T2" fmla="*/ 0 w 2"/>
                  <a:gd name="T3" fmla="*/ 2147483647 h 7"/>
                  <a:gd name="T4" fmla="*/ 0 w 2"/>
                  <a:gd name="T5" fmla="*/ 2147483647 h 7"/>
                  <a:gd name="T6" fmla="*/ 0 w 2"/>
                  <a:gd name="T7" fmla="*/ 2147483647 h 7"/>
                  <a:gd name="T8" fmla="*/ 2147483647 w 2"/>
                  <a:gd name="T9" fmla="*/ 2147483647 h 7"/>
                  <a:gd name="T10" fmla="*/ 2147483647 w 2"/>
                  <a:gd name="T11" fmla="*/ 2147483647 h 7"/>
                  <a:gd name="T12" fmla="*/ 2147483647 w 2"/>
                  <a:gd name="T13" fmla="*/ 2147483647 h 7"/>
                  <a:gd name="T14" fmla="*/ 2147483647 w 2"/>
                  <a:gd name="T15" fmla="*/ 2147483647 h 7"/>
                  <a:gd name="T16" fmla="*/ 2147483647 w 2"/>
                  <a:gd name="T17" fmla="*/ 2147483647 h 7"/>
                  <a:gd name="T18" fmla="*/ 2147483647 w 2"/>
                  <a:gd name="T19" fmla="*/ 0 h 7"/>
                  <a:gd name="T20" fmla="*/ 2147483647 w 2"/>
                  <a:gd name="T21" fmla="*/ 0 h 7"/>
                  <a:gd name="T22" fmla="*/ 2147483647 w 2"/>
                  <a:gd name="T23" fmla="*/ 0 h 7"/>
                  <a:gd name="T24" fmla="*/ 2147483647 w 2"/>
                  <a:gd name="T25" fmla="*/ 0 h 7"/>
                  <a:gd name="T26" fmla="*/ 0 w 2"/>
                  <a:gd name="T27" fmla="*/ 0 h 7"/>
                  <a:gd name="T28" fmla="*/ 0 w 2"/>
                  <a:gd name="T29" fmla="*/ 2147483647 h 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" h="7">
                    <a:moveTo>
                      <a:pt x="0" y="2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" name="Freeform 605"/>
              <p:cNvSpPr/>
              <p:nvPr/>
            </p:nvSpPr>
            <p:spPr bwMode="auto">
              <a:xfrm>
                <a:off x="1100138" y="1311276"/>
                <a:ext cx="3175" cy="11113"/>
              </a:xfrm>
              <a:custGeom>
                <a:avLst/>
                <a:gdLst>
                  <a:gd name="T0" fmla="*/ 2147483647 w 2"/>
                  <a:gd name="T1" fmla="*/ 0 h 7"/>
                  <a:gd name="T2" fmla="*/ 2147483647 w 2"/>
                  <a:gd name="T3" fmla="*/ 2147483647 h 7"/>
                  <a:gd name="T4" fmla="*/ 0 w 2"/>
                  <a:gd name="T5" fmla="*/ 2147483647 h 7"/>
                  <a:gd name="T6" fmla="*/ 0 w 2"/>
                  <a:gd name="T7" fmla="*/ 2147483647 h 7"/>
                  <a:gd name="T8" fmla="*/ 0 w 2"/>
                  <a:gd name="T9" fmla="*/ 2147483647 h 7"/>
                  <a:gd name="T10" fmla="*/ 2147483647 w 2"/>
                  <a:gd name="T11" fmla="*/ 2147483647 h 7"/>
                  <a:gd name="T12" fmla="*/ 2147483647 w 2"/>
                  <a:gd name="T13" fmla="*/ 2147483647 h 7"/>
                  <a:gd name="T14" fmla="*/ 2147483647 w 2"/>
                  <a:gd name="T15" fmla="*/ 2147483647 h 7"/>
                  <a:gd name="T16" fmla="*/ 2147483647 w 2"/>
                  <a:gd name="T17" fmla="*/ 2147483647 h 7"/>
                  <a:gd name="T18" fmla="*/ 2147483647 w 2"/>
                  <a:gd name="T19" fmla="*/ 2147483647 h 7"/>
                  <a:gd name="T20" fmla="*/ 2147483647 w 2"/>
                  <a:gd name="T21" fmla="*/ 0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" h="7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" name="Freeform 606"/>
              <p:cNvSpPr/>
              <p:nvPr/>
            </p:nvSpPr>
            <p:spPr bwMode="auto">
              <a:xfrm>
                <a:off x="1147763" y="1347788"/>
                <a:ext cx="12700" cy="4763"/>
              </a:xfrm>
              <a:custGeom>
                <a:avLst/>
                <a:gdLst>
                  <a:gd name="T0" fmla="*/ 0 w 8"/>
                  <a:gd name="T1" fmla="*/ 0 h 3"/>
                  <a:gd name="T2" fmla="*/ 2147483647 w 8"/>
                  <a:gd name="T3" fmla="*/ 0 h 3"/>
                  <a:gd name="T4" fmla="*/ 2147483647 w 8"/>
                  <a:gd name="T5" fmla="*/ 0 h 3"/>
                  <a:gd name="T6" fmla="*/ 2147483647 w 8"/>
                  <a:gd name="T7" fmla="*/ 2147483647 h 3"/>
                  <a:gd name="T8" fmla="*/ 2147483647 w 8"/>
                  <a:gd name="T9" fmla="*/ 2147483647 h 3"/>
                  <a:gd name="T10" fmla="*/ 2147483647 w 8"/>
                  <a:gd name="T11" fmla="*/ 2147483647 h 3"/>
                  <a:gd name="T12" fmla="*/ 2147483647 w 8"/>
                  <a:gd name="T13" fmla="*/ 2147483647 h 3"/>
                  <a:gd name="T14" fmla="*/ 2147483647 w 8"/>
                  <a:gd name="T15" fmla="*/ 0 h 3"/>
                  <a:gd name="T16" fmla="*/ 2147483647 w 8"/>
                  <a:gd name="T17" fmla="*/ 0 h 3"/>
                  <a:gd name="T18" fmla="*/ 2147483647 w 8"/>
                  <a:gd name="T19" fmla="*/ 0 h 3"/>
                  <a:gd name="T20" fmla="*/ 2147483647 w 8"/>
                  <a:gd name="T21" fmla="*/ 0 h 3"/>
                  <a:gd name="T22" fmla="*/ 2147483647 w 8"/>
                  <a:gd name="T23" fmla="*/ 0 h 3"/>
                  <a:gd name="T24" fmla="*/ 2147483647 w 8"/>
                  <a:gd name="T25" fmla="*/ 0 h 3"/>
                  <a:gd name="T26" fmla="*/ 2147483647 w 8"/>
                  <a:gd name="T27" fmla="*/ 0 h 3"/>
                  <a:gd name="T28" fmla="*/ 2147483647 w 8"/>
                  <a:gd name="T29" fmla="*/ 0 h 3"/>
                  <a:gd name="T30" fmla="*/ 0 w 8"/>
                  <a:gd name="T31" fmla="*/ 0 h 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" name="Freeform 607"/>
              <p:cNvSpPr/>
              <p:nvPr/>
            </p:nvSpPr>
            <p:spPr bwMode="auto">
              <a:xfrm>
                <a:off x="1660525" y="1125538"/>
                <a:ext cx="15875" cy="4763"/>
              </a:xfrm>
              <a:custGeom>
                <a:avLst/>
                <a:gdLst>
                  <a:gd name="T0" fmla="*/ 2147483647 w 10"/>
                  <a:gd name="T1" fmla="*/ 2147483647 h 3"/>
                  <a:gd name="T2" fmla="*/ 2147483647 w 10"/>
                  <a:gd name="T3" fmla="*/ 2147483647 h 3"/>
                  <a:gd name="T4" fmla="*/ 2147483647 w 10"/>
                  <a:gd name="T5" fmla="*/ 2147483647 h 3"/>
                  <a:gd name="T6" fmla="*/ 2147483647 w 10"/>
                  <a:gd name="T7" fmla="*/ 2147483647 h 3"/>
                  <a:gd name="T8" fmla="*/ 2147483647 w 10"/>
                  <a:gd name="T9" fmla="*/ 2147483647 h 3"/>
                  <a:gd name="T10" fmla="*/ 2147483647 w 10"/>
                  <a:gd name="T11" fmla="*/ 2147483647 h 3"/>
                  <a:gd name="T12" fmla="*/ 2147483647 w 10"/>
                  <a:gd name="T13" fmla="*/ 0 h 3"/>
                  <a:gd name="T14" fmla="*/ 2147483647 w 10"/>
                  <a:gd name="T15" fmla="*/ 0 h 3"/>
                  <a:gd name="T16" fmla="*/ 2147483647 w 10"/>
                  <a:gd name="T17" fmla="*/ 0 h 3"/>
                  <a:gd name="T18" fmla="*/ 2147483647 w 10"/>
                  <a:gd name="T19" fmla="*/ 0 h 3"/>
                  <a:gd name="T20" fmla="*/ 2147483647 w 10"/>
                  <a:gd name="T21" fmla="*/ 0 h 3"/>
                  <a:gd name="T22" fmla="*/ 0 w 10"/>
                  <a:gd name="T23" fmla="*/ 0 h 3"/>
                  <a:gd name="T24" fmla="*/ 2147483647 w 10"/>
                  <a:gd name="T25" fmla="*/ 2147483647 h 3"/>
                  <a:gd name="T26" fmla="*/ 2147483647 w 10"/>
                  <a:gd name="T27" fmla="*/ 2147483647 h 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5" y="3"/>
                    </a:moveTo>
                    <a:lnTo>
                      <a:pt x="7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" name="Freeform 608"/>
              <p:cNvSpPr/>
              <p:nvPr/>
            </p:nvSpPr>
            <p:spPr bwMode="auto">
              <a:xfrm>
                <a:off x="1660525" y="1125538"/>
                <a:ext cx="15875" cy="4763"/>
              </a:xfrm>
              <a:custGeom>
                <a:avLst/>
                <a:gdLst>
                  <a:gd name="T0" fmla="*/ 2147483647 w 10"/>
                  <a:gd name="T1" fmla="*/ 2147483647 h 3"/>
                  <a:gd name="T2" fmla="*/ 2147483647 w 10"/>
                  <a:gd name="T3" fmla="*/ 2147483647 h 3"/>
                  <a:gd name="T4" fmla="*/ 2147483647 w 10"/>
                  <a:gd name="T5" fmla="*/ 2147483647 h 3"/>
                  <a:gd name="T6" fmla="*/ 2147483647 w 10"/>
                  <a:gd name="T7" fmla="*/ 2147483647 h 3"/>
                  <a:gd name="T8" fmla="*/ 2147483647 w 10"/>
                  <a:gd name="T9" fmla="*/ 2147483647 h 3"/>
                  <a:gd name="T10" fmla="*/ 2147483647 w 10"/>
                  <a:gd name="T11" fmla="*/ 2147483647 h 3"/>
                  <a:gd name="T12" fmla="*/ 2147483647 w 10"/>
                  <a:gd name="T13" fmla="*/ 0 h 3"/>
                  <a:gd name="T14" fmla="*/ 2147483647 w 10"/>
                  <a:gd name="T15" fmla="*/ 0 h 3"/>
                  <a:gd name="T16" fmla="*/ 2147483647 w 10"/>
                  <a:gd name="T17" fmla="*/ 0 h 3"/>
                  <a:gd name="T18" fmla="*/ 2147483647 w 10"/>
                  <a:gd name="T19" fmla="*/ 0 h 3"/>
                  <a:gd name="T20" fmla="*/ 2147483647 w 10"/>
                  <a:gd name="T21" fmla="*/ 0 h 3"/>
                  <a:gd name="T22" fmla="*/ 0 w 10"/>
                  <a:gd name="T23" fmla="*/ 0 h 3"/>
                  <a:gd name="T24" fmla="*/ 2147483647 w 10"/>
                  <a:gd name="T25" fmla="*/ 2147483647 h 3"/>
                  <a:gd name="T26" fmla="*/ 2147483647 w 10"/>
                  <a:gd name="T27" fmla="*/ 2147483647 h 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5" y="3"/>
                    </a:moveTo>
                    <a:lnTo>
                      <a:pt x="7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5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" name="Freeform 609"/>
              <p:cNvSpPr/>
              <p:nvPr/>
            </p:nvSpPr>
            <p:spPr bwMode="auto">
              <a:xfrm>
                <a:off x="1627188" y="1136651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2147483647 w 2"/>
                  <a:gd name="T5" fmla="*/ 0 h 3"/>
                  <a:gd name="T6" fmla="*/ 2147483647 w 2"/>
                  <a:gd name="T7" fmla="*/ 0 h 3"/>
                  <a:gd name="T8" fmla="*/ 0 w 2"/>
                  <a:gd name="T9" fmla="*/ 0 h 3"/>
                  <a:gd name="T10" fmla="*/ 0 w 2"/>
                  <a:gd name="T11" fmla="*/ 0 h 3"/>
                  <a:gd name="T12" fmla="*/ 2147483647 w 2"/>
                  <a:gd name="T13" fmla="*/ 2147483647 h 3"/>
                  <a:gd name="T14" fmla="*/ 2147483647 w 2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" name="Freeform 610"/>
              <p:cNvSpPr/>
              <p:nvPr/>
            </p:nvSpPr>
            <p:spPr bwMode="auto">
              <a:xfrm>
                <a:off x="1627188" y="1136651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2147483647 w 2"/>
                  <a:gd name="T5" fmla="*/ 0 h 3"/>
                  <a:gd name="T6" fmla="*/ 2147483647 w 2"/>
                  <a:gd name="T7" fmla="*/ 0 h 3"/>
                  <a:gd name="T8" fmla="*/ 0 w 2"/>
                  <a:gd name="T9" fmla="*/ 0 h 3"/>
                  <a:gd name="T10" fmla="*/ 0 w 2"/>
                  <a:gd name="T11" fmla="*/ 0 h 3"/>
                  <a:gd name="T12" fmla="*/ 2147483647 w 2"/>
                  <a:gd name="T13" fmla="*/ 2147483647 h 3"/>
                  <a:gd name="T14" fmla="*/ 2147483647 w 2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" name="Freeform 611"/>
              <p:cNvSpPr/>
              <p:nvPr/>
            </p:nvSpPr>
            <p:spPr bwMode="auto">
              <a:xfrm>
                <a:off x="1555750" y="1122363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0 h 2"/>
                  <a:gd name="T4" fmla="*/ 2147483647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" name="Freeform 612"/>
              <p:cNvSpPr/>
              <p:nvPr/>
            </p:nvSpPr>
            <p:spPr bwMode="auto">
              <a:xfrm>
                <a:off x="1555750" y="1122363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0 h 2"/>
                  <a:gd name="T4" fmla="*/ 2147483647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w 2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3" name="Freeform 613"/>
              <p:cNvSpPr/>
              <p:nvPr/>
            </p:nvSpPr>
            <p:spPr bwMode="auto">
              <a:xfrm>
                <a:off x="1536700" y="1111251"/>
                <a:ext cx="11113" cy="3175"/>
              </a:xfrm>
              <a:custGeom>
                <a:avLst/>
                <a:gdLst>
                  <a:gd name="T0" fmla="*/ 2147483647 w 7"/>
                  <a:gd name="T1" fmla="*/ 2147483647 h 2"/>
                  <a:gd name="T2" fmla="*/ 2147483647 w 7"/>
                  <a:gd name="T3" fmla="*/ 2147483647 h 2"/>
                  <a:gd name="T4" fmla="*/ 2147483647 w 7"/>
                  <a:gd name="T5" fmla="*/ 2147483647 h 2"/>
                  <a:gd name="T6" fmla="*/ 2147483647 w 7"/>
                  <a:gd name="T7" fmla="*/ 2147483647 h 2"/>
                  <a:gd name="T8" fmla="*/ 2147483647 w 7"/>
                  <a:gd name="T9" fmla="*/ 2147483647 h 2"/>
                  <a:gd name="T10" fmla="*/ 2147483647 w 7"/>
                  <a:gd name="T11" fmla="*/ 0 h 2"/>
                  <a:gd name="T12" fmla="*/ 2147483647 w 7"/>
                  <a:gd name="T13" fmla="*/ 0 h 2"/>
                  <a:gd name="T14" fmla="*/ 2147483647 w 7"/>
                  <a:gd name="T15" fmla="*/ 0 h 2"/>
                  <a:gd name="T16" fmla="*/ 2147483647 w 7"/>
                  <a:gd name="T17" fmla="*/ 0 h 2"/>
                  <a:gd name="T18" fmla="*/ 0 w 7"/>
                  <a:gd name="T19" fmla="*/ 0 h 2"/>
                  <a:gd name="T20" fmla="*/ 0 w 7"/>
                  <a:gd name="T21" fmla="*/ 0 h 2"/>
                  <a:gd name="T22" fmla="*/ 0 w 7"/>
                  <a:gd name="T23" fmla="*/ 0 h 2"/>
                  <a:gd name="T24" fmla="*/ 0 w 7"/>
                  <a:gd name="T25" fmla="*/ 2147483647 h 2"/>
                  <a:gd name="T26" fmla="*/ 2147483647 w 7"/>
                  <a:gd name="T27" fmla="*/ 2147483647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" h="2">
                    <a:moveTo>
                      <a:pt x="2" y="2"/>
                    </a:move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4" name="Freeform 614"/>
              <p:cNvSpPr/>
              <p:nvPr/>
            </p:nvSpPr>
            <p:spPr bwMode="auto">
              <a:xfrm>
                <a:off x="1536700" y="1111251"/>
                <a:ext cx="11113" cy="3175"/>
              </a:xfrm>
              <a:custGeom>
                <a:avLst/>
                <a:gdLst>
                  <a:gd name="T0" fmla="*/ 2147483647 w 7"/>
                  <a:gd name="T1" fmla="*/ 2147483647 h 2"/>
                  <a:gd name="T2" fmla="*/ 2147483647 w 7"/>
                  <a:gd name="T3" fmla="*/ 2147483647 h 2"/>
                  <a:gd name="T4" fmla="*/ 2147483647 w 7"/>
                  <a:gd name="T5" fmla="*/ 2147483647 h 2"/>
                  <a:gd name="T6" fmla="*/ 2147483647 w 7"/>
                  <a:gd name="T7" fmla="*/ 2147483647 h 2"/>
                  <a:gd name="T8" fmla="*/ 2147483647 w 7"/>
                  <a:gd name="T9" fmla="*/ 2147483647 h 2"/>
                  <a:gd name="T10" fmla="*/ 2147483647 w 7"/>
                  <a:gd name="T11" fmla="*/ 0 h 2"/>
                  <a:gd name="T12" fmla="*/ 2147483647 w 7"/>
                  <a:gd name="T13" fmla="*/ 0 h 2"/>
                  <a:gd name="T14" fmla="*/ 2147483647 w 7"/>
                  <a:gd name="T15" fmla="*/ 0 h 2"/>
                  <a:gd name="T16" fmla="*/ 2147483647 w 7"/>
                  <a:gd name="T17" fmla="*/ 0 h 2"/>
                  <a:gd name="T18" fmla="*/ 0 w 7"/>
                  <a:gd name="T19" fmla="*/ 0 h 2"/>
                  <a:gd name="T20" fmla="*/ 0 w 7"/>
                  <a:gd name="T21" fmla="*/ 0 h 2"/>
                  <a:gd name="T22" fmla="*/ 0 w 7"/>
                  <a:gd name="T23" fmla="*/ 0 h 2"/>
                  <a:gd name="T24" fmla="*/ 0 w 7"/>
                  <a:gd name="T25" fmla="*/ 2147483647 h 2"/>
                  <a:gd name="T26" fmla="*/ 2147483647 w 7"/>
                  <a:gd name="T27" fmla="*/ 2147483647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" h="2">
                    <a:moveTo>
                      <a:pt x="2" y="2"/>
                    </a:move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5" name="Freeform 615"/>
              <p:cNvSpPr/>
              <p:nvPr/>
            </p:nvSpPr>
            <p:spPr bwMode="auto">
              <a:xfrm>
                <a:off x="1536700" y="1106488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0 w 2"/>
                  <a:gd name="T13" fmla="*/ 0 h 3"/>
                  <a:gd name="T14" fmla="*/ 2147483647 w 2"/>
                  <a:gd name="T15" fmla="*/ 0 h 3"/>
                  <a:gd name="T16" fmla="*/ 0 w 2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6" name="Freeform 616"/>
              <p:cNvSpPr/>
              <p:nvPr/>
            </p:nvSpPr>
            <p:spPr bwMode="auto">
              <a:xfrm>
                <a:off x="1536700" y="1106488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0 w 2"/>
                  <a:gd name="T13" fmla="*/ 0 h 3"/>
                  <a:gd name="T14" fmla="*/ 2147483647 w 2"/>
                  <a:gd name="T15" fmla="*/ 0 h 3"/>
                  <a:gd name="T16" fmla="*/ 0 w 2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7" name="Freeform 617"/>
              <p:cNvSpPr/>
              <p:nvPr/>
            </p:nvSpPr>
            <p:spPr bwMode="auto">
              <a:xfrm>
                <a:off x="1517650" y="1106488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0 h 3"/>
                  <a:gd name="T6" fmla="*/ 2147483647 w 2"/>
                  <a:gd name="T7" fmla="*/ 2147483647 h 3"/>
                  <a:gd name="T8" fmla="*/ 2147483647 w 2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8" name="Freeform 618"/>
              <p:cNvSpPr/>
              <p:nvPr/>
            </p:nvSpPr>
            <p:spPr bwMode="auto">
              <a:xfrm>
                <a:off x="1517650" y="1106488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0 h 3"/>
                  <a:gd name="T6" fmla="*/ 2147483647 w 2"/>
                  <a:gd name="T7" fmla="*/ 2147483647 h 3"/>
                  <a:gd name="T8" fmla="*/ 2147483647 w 2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9" name="Freeform 619"/>
              <p:cNvSpPr/>
              <p:nvPr/>
            </p:nvSpPr>
            <p:spPr bwMode="auto">
              <a:xfrm>
                <a:off x="1525588" y="1092201"/>
                <a:ext cx="25400" cy="11113"/>
              </a:xfrm>
              <a:custGeom>
                <a:avLst/>
                <a:gdLst>
                  <a:gd name="T0" fmla="*/ 0 w 16"/>
                  <a:gd name="T1" fmla="*/ 2147483647 h 7"/>
                  <a:gd name="T2" fmla="*/ 2147483647 w 16"/>
                  <a:gd name="T3" fmla="*/ 2147483647 h 7"/>
                  <a:gd name="T4" fmla="*/ 2147483647 w 16"/>
                  <a:gd name="T5" fmla="*/ 2147483647 h 7"/>
                  <a:gd name="T6" fmla="*/ 2147483647 w 16"/>
                  <a:gd name="T7" fmla="*/ 2147483647 h 7"/>
                  <a:gd name="T8" fmla="*/ 2147483647 w 16"/>
                  <a:gd name="T9" fmla="*/ 2147483647 h 7"/>
                  <a:gd name="T10" fmla="*/ 2147483647 w 16"/>
                  <a:gd name="T11" fmla="*/ 2147483647 h 7"/>
                  <a:gd name="T12" fmla="*/ 2147483647 w 16"/>
                  <a:gd name="T13" fmla="*/ 2147483647 h 7"/>
                  <a:gd name="T14" fmla="*/ 2147483647 w 16"/>
                  <a:gd name="T15" fmla="*/ 2147483647 h 7"/>
                  <a:gd name="T16" fmla="*/ 2147483647 w 16"/>
                  <a:gd name="T17" fmla="*/ 2147483647 h 7"/>
                  <a:gd name="T18" fmla="*/ 2147483647 w 16"/>
                  <a:gd name="T19" fmla="*/ 2147483647 h 7"/>
                  <a:gd name="T20" fmla="*/ 2147483647 w 16"/>
                  <a:gd name="T21" fmla="*/ 2147483647 h 7"/>
                  <a:gd name="T22" fmla="*/ 2147483647 w 16"/>
                  <a:gd name="T23" fmla="*/ 2147483647 h 7"/>
                  <a:gd name="T24" fmla="*/ 2147483647 w 16"/>
                  <a:gd name="T25" fmla="*/ 2147483647 h 7"/>
                  <a:gd name="T26" fmla="*/ 2147483647 w 16"/>
                  <a:gd name="T27" fmla="*/ 2147483647 h 7"/>
                  <a:gd name="T28" fmla="*/ 2147483647 w 16"/>
                  <a:gd name="T29" fmla="*/ 2147483647 h 7"/>
                  <a:gd name="T30" fmla="*/ 2147483647 w 16"/>
                  <a:gd name="T31" fmla="*/ 2147483647 h 7"/>
                  <a:gd name="T32" fmla="*/ 2147483647 w 16"/>
                  <a:gd name="T33" fmla="*/ 2147483647 h 7"/>
                  <a:gd name="T34" fmla="*/ 2147483647 w 16"/>
                  <a:gd name="T35" fmla="*/ 2147483647 h 7"/>
                  <a:gd name="T36" fmla="*/ 2147483647 w 16"/>
                  <a:gd name="T37" fmla="*/ 2147483647 h 7"/>
                  <a:gd name="T38" fmla="*/ 2147483647 w 16"/>
                  <a:gd name="T39" fmla="*/ 2147483647 h 7"/>
                  <a:gd name="T40" fmla="*/ 2147483647 w 16"/>
                  <a:gd name="T41" fmla="*/ 2147483647 h 7"/>
                  <a:gd name="T42" fmla="*/ 2147483647 w 16"/>
                  <a:gd name="T43" fmla="*/ 2147483647 h 7"/>
                  <a:gd name="T44" fmla="*/ 2147483647 w 16"/>
                  <a:gd name="T45" fmla="*/ 2147483647 h 7"/>
                  <a:gd name="T46" fmla="*/ 2147483647 w 16"/>
                  <a:gd name="T47" fmla="*/ 2147483647 h 7"/>
                  <a:gd name="T48" fmla="*/ 2147483647 w 16"/>
                  <a:gd name="T49" fmla="*/ 2147483647 h 7"/>
                  <a:gd name="T50" fmla="*/ 2147483647 w 16"/>
                  <a:gd name="T51" fmla="*/ 2147483647 h 7"/>
                  <a:gd name="T52" fmla="*/ 2147483647 w 16"/>
                  <a:gd name="T53" fmla="*/ 2147483647 h 7"/>
                  <a:gd name="T54" fmla="*/ 2147483647 w 16"/>
                  <a:gd name="T55" fmla="*/ 2147483647 h 7"/>
                  <a:gd name="T56" fmla="*/ 2147483647 w 16"/>
                  <a:gd name="T57" fmla="*/ 2147483647 h 7"/>
                  <a:gd name="T58" fmla="*/ 2147483647 w 16"/>
                  <a:gd name="T59" fmla="*/ 2147483647 h 7"/>
                  <a:gd name="T60" fmla="*/ 2147483647 w 16"/>
                  <a:gd name="T61" fmla="*/ 2147483647 h 7"/>
                  <a:gd name="T62" fmla="*/ 2147483647 w 16"/>
                  <a:gd name="T63" fmla="*/ 2147483647 h 7"/>
                  <a:gd name="T64" fmla="*/ 2147483647 w 16"/>
                  <a:gd name="T65" fmla="*/ 2147483647 h 7"/>
                  <a:gd name="T66" fmla="*/ 2147483647 w 16"/>
                  <a:gd name="T67" fmla="*/ 2147483647 h 7"/>
                  <a:gd name="T68" fmla="*/ 2147483647 w 16"/>
                  <a:gd name="T69" fmla="*/ 2147483647 h 7"/>
                  <a:gd name="T70" fmla="*/ 2147483647 w 16"/>
                  <a:gd name="T71" fmla="*/ 2147483647 h 7"/>
                  <a:gd name="T72" fmla="*/ 2147483647 w 16"/>
                  <a:gd name="T73" fmla="*/ 0 h 7"/>
                  <a:gd name="T74" fmla="*/ 2147483647 w 16"/>
                  <a:gd name="T75" fmla="*/ 0 h 7"/>
                  <a:gd name="T76" fmla="*/ 2147483647 w 16"/>
                  <a:gd name="T77" fmla="*/ 0 h 7"/>
                  <a:gd name="T78" fmla="*/ 2147483647 w 16"/>
                  <a:gd name="T79" fmla="*/ 2147483647 h 7"/>
                  <a:gd name="T80" fmla="*/ 2147483647 w 16"/>
                  <a:gd name="T81" fmla="*/ 2147483647 h 7"/>
                  <a:gd name="T82" fmla="*/ 2147483647 w 16"/>
                  <a:gd name="T83" fmla="*/ 2147483647 h 7"/>
                  <a:gd name="T84" fmla="*/ 2147483647 w 16"/>
                  <a:gd name="T85" fmla="*/ 2147483647 h 7"/>
                  <a:gd name="T86" fmla="*/ 2147483647 w 16"/>
                  <a:gd name="T87" fmla="*/ 2147483647 h 7"/>
                  <a:gd name="T88" fmla="*/ 2147483647 w 16"/>
                  <a:gd name="T89" fmla="*/ 2147483647 h 7"/>
                  <a:gd name="T90" fmla="*/ 2147483647 w 16"/>
                  <a:gd name="T91" fmla="*/ 2147483647 h 7"/>
                  <a:gd name="T92" fmla="*/ 2147483647 w 16"/>
                  <a:gd name="T93" fmla="*/ 2147483647 h 7"/>
                  <a:gd name="T94" fmla="*/ 2147483647 w 16"/>
                  <a:gd name="T95" fmla="*/ 0 h 7"/>
                  <a:gd name="T96" fmla="*/ 2147483647 w 16"/>
                  <a:gd name="T97" fmla="*/ 0 h 7"/>
                  <a:gd name="T98" fmla="*/ 2147483647 w 16"/>
                  <a:gd name="T99" fmla="*/ 2147483647 h 7"/>
                  <a:gd name="T100" fmla="*/ 0 w 16"/>
                  <a:gd name="T101" fmla="*/ 2147483647 h 7"/>
                  <a:gd name="T102" fmla="*/ 0 w 16"/>
                  <a:gd name="T103" fmla="*/ 2147483647 h 7"/>
                  <a:gd name="T104" fmla="*/ 0 w 16"/>
                  <a:gd name="T105" fmla="*/ 2147483647 h 7"/>
                  <a:gd name="T106" fmla="*/ 0 w 16"/>
                  <a:gd name="T107" fmla="*/ 2147483647 h 7"/>
                  <a:gd name="T108" fmla="*/ 0 w 16"/>
                  <a:gd name="T109" fmla="*/ 2147483647 h 7"/>
                  <a:gd name="T110" fmla="*/ 0 w 16"/>
                  <a:gd name="T111" fmla="*/ 2147483647 h 7"/>
                  <a:gd name="T112" fmla="*/ 0 w 16"/>
                  <a:gd name="T113" fmla="*/ 2147483647 h 7"/>
                  <a:gd name="T114" fmla="*/ 0 w 16"/>
                  <a:gd name="T115" fmla="*/ 2147483647 h 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6" h="7">
                    <a:moveTo>
                      <a:pt x="0" y="5"/>
                    </a:moveTo>
                    <a:lnTo>
                      <a:pt x="2" y="5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0" name="Freeform 620"/>
              <p:cNvSpPr/>
              <p:nvPr/>
            </p:nvSpPr>
            <p:spPr bwMode="auto">
              <a:xfrm>
                <a:off x="1525588" y="1092201"/>
                <a:ext cx="25400" cy="11113"/>
              </a:xfrm>
              <a:custGeom>
                <a:avLst/>
                <a:gdLst>
                  <a:gd name="T0" fmla="*/ 0 w 16"/>
                  <a:gd name="T1" fmla="*/ 2147483647 h 7"/>
                  <a:gd name="T2" fmla="*/ 2147483647 w 16"/>
                  <a:gd name="T3" fmla="*/ 2147483647 h 7"/>
                  <a:gd name="T4" fmla="*/ 2147483647 w 16"/>
                  <a:gd name="T5" fmla="*/ 2147483647 h 7"/>
                  <a:gd name="T6" fmla="*/ 2147483647 w 16"/>
                  <a:gd name="T7" fmla="*/ 2147483647 h 7"/>
                  <a:gd name="T8" fmla="*/ 2147483647 w 16"/>
                  <a:gd name="T9" fmla="*/ 2147483647 h 7"/>
                  <a:gd name="T10" fmla="*/ 2147483647 w 16"/>
                  <a:gd name="T11" fmla="*/ 2147483647 h 7"/>
                  <a:gd name="T12" fmla="*/ 2147483647 w 16"/>
                  <a:gd name="T13" fmla="*/ 2147483647 h 7"/>
                  <a:gd name="T14" fmla="*/ 2147483647 w 16"/>
                  <a:gd name="T15" fmla="*/ 2147483647 h 7"/>
                  <a:gd name="T16" fmla="*/ 2147483647 w 16"/>
                  <a:gd name="T17" fmla="*/ 2147483647 h 7"/>
                  <a:gd name="T18" fmla="*/ 2147483647 w 16"/>
                  <a:gd name="T19" fmla="*/ 2147483647 h 7"/>
                  <a:gd name="T20" fmla="*/ 2147483647 w 16"/>
                  <a:gd name="T21" fmla="*/ 2147483647 h 7"/>
                  <a:gd name="T22" fmla="*/ 2147483647 w 16"/>
                  <a:gd name="T23" fmla="*/ 2147483647 h 7"/>
                  <a:gd name="T24" fmla="*/ 2147483647 w 16"/>
                  <a:gd name="T25" fmla="*/ 2147483647 h 7"/>
                  <a:gd name="T26" fmla="*/ 2147483647 w 16"/>
                  <a:gd name="T27" fmla="*/ 2147483647 h 7"/>
                  <a:gd name="T28" fmla="*/ 2147483647 w 16"/>
                  <a:gd name="T29" fmla="*/ 2147483647 h 7"/>
                  <a:gd name="T30" fmla="*/ 2147483647 w 16"/>
                  <a:gd name="T31" fmla="*/ 2147483647 h 7"/>
                  <a:gd name="T32" fmla="*/ 2147483647 w 16"/>
                  <a:gd name="T33" fmla="*/ 2147483647 h 7"/>
                  <a:gd name="T34" fmla="*/ 2147483647 w 16"/>
                  <a:gd name="T35" fmla="*/ 2147483647 h 7"/>
                  <a:gd name="T36" fmla="*/ 2147483647 w 16"/>
                  <a:gd name="T37" fmla="*/ 2147483647 h 7"/>
                  <a:gd name="T38" fmla="*/ 2147483647 w 16"/>
                  <a:gd name="T39" fmla="*/ 2147483647 h 7"/>
                  <a:gd name="T40" fmla="*/ 2147483647 w 16"/>
                  <a:gd name="T41" fmla="*/ 2147483647 h 7"/>
                  <a:gd name="T42" fmla="*/ 2147483647 w 16"/>
                  <a:gd name="T43" fmla="*/ 2147483647 h 7"/>
                  <a:gd name="T44" fmla="*/ 2147483647 w 16"/>
                  <a:gd name="T45" fmla="*/ 2147483647 h 7"/>
                  <a:gd name="T46" fmla="*/ 2147483647 w 16"/>
                  <a:gd name="T47" fmla="*/ 2147483647 h 7"/>
                  <a:gd name="T48" fmla="*/ 2147483647 w 16"/>
                  <a:gd name="T49" fmla="*/ 2147483647 h 7"/>
                  <a:gd name="T50" fmla="*/ 2147483647 w 16"/>
                  <a:gd name="T51" fmla="*/ 2147483647 h 7"/>
                  <a:gd name="T52" fmla="*/ 2147483647 w 16"/>
                  <a:gd name="T53" fmla="*/ 2147483647 h 7"/>
                  <a:gd name="T54" fmla="*/ 2147483647 w 16"/>
                  <a:gd name="T55" fmla="*/ 2147483647 h 7"/>
                  <a:gd name="T56" fmla="*/ 2147483647 w 16"/>
                  <a:gd name="T57" fmla="*/ 2147483647 h 7"/>
                  <a:gd name="T58" fmla="*/ 2147483647 w 16"/>
                  <a:gd name="T59" fmla="*/ 2147483647 h 7"/>
                  <a:gd name="T60" fmla="*/ 2147483647 w 16"/>
                  <a:gd name="T61" fmla="*/ 2147483647 h 7"/>
                  <a:gd name="T62" fmla="*/ 2147483647 w 16"/>
                  <a:gd name="T63" fmla="*/ 2147483647 h 7"/>
                  <a:gd name="T64" fmla="*/ 2147483647 w 16"/>
                  <a:gd name="T65" fmla="*/ 2147483647 h 7"/>
                  <a:gd name="T66" fmla="*/ 2147483647 w 16"/>
                  <a:gd name="T67" fmla="*/ 2147483647 h 7"/>
                  <a:gd name="T68" fmla="*/ 2147483647 w 16"/>
                  <a:gd name="T69" fmla="*/ 2147483647 h 7"/>
                  <a:gd name="T70" fmla="*/ 2147483647 w 16"/>
                  <a:gd name="T71" fmla="*/ 2147483647 h 7"/>
                  <a:gd name="T72" fmla="*/ 2147483647 w 16"/>
                  <a:gd name="T73" fmla="*/ 0 h 7"/>
                  <a:gd name="T74" fmla="*/ 2147483647 w 16"/>
                  <a:gd name="T75" fmla="*/ 0 h 7"/>
                  <a:gd name="T76" fmla="*/ 2147483647 w 16"/>
                  <a:gd name="T77" fmla="*/ 0 h 7"/>
                  <a:gd name="T78" fmla="*/ 2147483647 w 16"/>
                  <a:gd name="T79" fmla="*/ 2147483647 h 7"/>
                  <a:gd name="T80" fmla="*/ 2147483647 w 16"/>
                  <a:gd name="T81" fmla="*/ 2147483647 h 7"/>
                  <a:gd name="T82" fmla="*/ 2147483647 w 16"/>
                  <a:gd name="T83" fmla="*/ 2147483647 h 7"/>
                  <a:gd name="T84" fmla="*/ 2147483647 w 16"/>
                  <a:gd name="T85" fmla="*/ 2147483647 h 7"/>
                  <a:gd name="T86" fmla="*/ 2147483647 w 16"/>
                  <a:gd name="T87" fmla="*/ 2147483647 h 7"/>
                  <a:gd name="T88" fmla="*/ 2147483647 w 16"/>
                  <a:gd name="T89" fmla="*/ 2147483647 h 7"/>
                  <a:gd name="T90" fmla="*/ 2147483647 w 16"/>
                  <a:gd name="T91" fmla="*/ 2147483647 h 7"/>
                  <a:gd name="T92" fmla="*/ 2147483647 w 16"/>
                  <a:gd name="T93" fmla="*/ 2147483647 h 7"/>
                  <a:gd name="T94" fmla="*/ 2147483647 w 16"/>
                  <a:gd name="T95" fmla="*/ 0 h 7"/>
                  <a:gd name="T96" fmla="*/ 2147483647 w 16"/>
                  <a:gd name="T97" fmla="*/ 0 h 7"/>
                  <a:gd name="T98" fmla="*/ 2147483647 w 16"/>
                  <a:gd name="T99" fmla="*/ 2147483647 h 7"/>
                  <a:gd name="T100" fmla="*/ 0 w 16"/>
                  <a:gd name="T101" fmla="*/ 2147483647 h 7"/>
                  <a:gd name="T102" fmla="*/ 0 w 16"/>
                  <a:gd name="T103" fmla="*/ 2147483647 h 7"/>
                  <a:gd name="T104" fmla="*/ 0 w 16"/>
                  <a:gd name="T105" fmla="*/ 2147483647 h 7"/>
                  <a:gd name="T106" fmla="*/ 0 w 16"/>
                  <a:gd name="T107" fmla="*/ 2147483647 h 7"/>
                  <a:gd name="T108" fmla="*/ 0 w 16"/>
                  <a:gd name="T109" fmla="*/ 2147483647 h 7"/>
                  <a:gd name="T110" fmla="*/ 0 w 16"/>
                  <a:gd name="T111" fmla="*/ 2147483647 h 7"/>
                  <a:gd name="T112" fmla="*/ 0 w 16"/>
                  <a:gd name="T113" fmla="*/ 2147483647 h 7"/>
                  <a:gd name="T114" fmla="*/ 0 w 16"/>
                  <a:gd name="T115" fmla="*/ 2147483647 h 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6" h="7">
                    <a:moveTo>
                      <a:pt x="0" y="5"/>
                    </a:moveTo>
                    <a:lnTo>
                      <a:pt x="2" y="5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1" name="Freeform 621"/>
              <p:cNvSpPr/>
              <p:nvPr/>
            </p:nvSpPr>
            <p:spPr bwMode="auto">
              <a:xfrm>
                <a:off x="1555750" y="1095376"/>
                <a:ext cx="14288" cy="7938"/>
              </a:xfrm>
              <a:custGeom>
                <a:avLst/>
                <a:gdLst>
                  <a:gd name="T0" fmla="*/ 2147483647 w 9"/>
                  <a:gd name="T1" fmla="*/ 2147483647 h 5"/>
                  <a:gd name="T2" fmla="*/ 2147483647 w 9"/>
                  <a:gd name="T3" fmla="*/ 2147483647 h 5"/>
                  <a:gd name="T4" fmla="*/ 2147483647 w 9"/>
                  <a:gd name="T5" fmla="*/ 2147483647 h 5"/>
                  <a:gd name="T6" fmla="*/ 2147483647 w 9"/>
                  <a:gd name="T7" fmla="*/ 2147483647 h 5"/>
                  <a:gd name="T8" fmla="*/ 2147483647 w 9"/>
                  <a:gd name="T9" fmla="*/ 2147483647 h 5"/>
                  <a:gd name="T10" fmla="*/ 2147483647 w 9"/>
                  <a:gd name="T11" fmla="*/ 2147483647 h 5"/>
                  <a:gd name="T12" fmla="*/ 2147483647 w 9"/>
                  <a:gd name="T13" fmla="*/ 2147483647 h 5"/>
                  <a:gd name="T14" fmla="*/ 2147483647 w 9"/>
                  <a:gd name="T15" fmla="*/ 2147483647 h 5"/>
                  <a:gd name="T16" fmla="*/ 2147483647 w 9"/>
                  <a:gd name="T17" fmla="*/ 2147483647 h 5"/>
                  <a:gd name="T18" fmla="*/ 2147483647 w 9"/>
                  <a:gd name="T19" fmla="*/ 2147483647 h 5"/>
                  <a:gd name="T20" fmla="*/ 2147483647 w 9"/>
                  <a:gd name="T21" fmla="*/ 2147483647 h 5"/>
                  <a:gd name="T22" fmla="*/ 2147483647 w 9"/>
                  <a:gd name="T23" fmla="*/ 2147483647 h 5"/>
                  <a:gd name="T24" fmla="*/ 2147483647 w 9"/>
                  <a:gd name="T25" fmla="*/ 0 h 5"/>
                  <a:gd name="T26" fmla="*/ 0 w 9"/>
                  <a:gd name="T27" fmla="*/ 0 h 5"/>
                  <a:gd name="T28" fmla="*/ 0 w 9"/>
                  <a:gd name="T29" fmla="*/ 0 h 5"/>
                  <a:gd name="T30" fmla="*/ 2147483647 w 9"/>
                  <a:gd name="T31" fmla="*/ 2147483647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" h="5">
                    <a:moveTo>
                      <a:pt x="2" y="3"/>
                    </a:moveTo>
                    <a:lnTo>
                      <a:pt x="2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" name="Freeform 622"/>
              <p:cNvSpPr/>
              <p:nvPr/>
            </p:nvSpPr>
            <p:spPr bwMode="auto">
              <a:xfrm>
                <a:off x="1555750" y="1095376"/>
                <a:ext cx="14288" cy="7938"/>
              </a:xfrm>
              <a:custGeom>
                <a:avLst/>
                <a:gdLst>
                  <a:gd name="T0" fmla="*/ 2147483647 w 9"/>
                  <a:gd name="T1" fmla="*/ 2147483647 h 5"/>
                  <a:gd name="T2" fmla="*/ 2147483647 w 9"/>
                  <a:gd name="T3" fmla="*/ 2147483647 h 5"/>
                  <a:gd name="T4" fmla="*/ 2147483647 w 9"/>
                  <a:gd name="T5" fmla="*/ 2147483647 h 5"/>
                  <a:gd name="T6" fmla="*/ 2147483647 w 9"/>
                  <a:gd name="T7" fmla="*/ 2147483647 h 5"/>
                  <a:gd name="T8" fmla="*/ 2147483647 w 9"/>
                  <a:gd name="T9" fmla="*/ 2147483647 h 5"/>
                  <a:gd name="T10" fmla="*/ 2147483647 w 9"/>
                  <a:gd name="T11" fmla="*/ 2147483647 h 5"/>
                  <a:gd name="T12" fmla="*/ 2147483647 w 9"/>
                  <a:gd name="T13" fmla="*/ 2147483647 h 5"/>
                  <a:gd name="T14" fmla="*/ 2147483647 w 9"/>
                  <a:gd name="T15" fmla="*/ 2147483647 h 5"/>
                  <a:gd name="T16" fmla="*/ 2147483647 w 9"/>
                  <a:gd name="T17" fmla="*/ 2147483647 h 5"/>
                  <a:gd name="T18" fmla="*/ 2147483647 w 9"/>
                  <a:gd name="T19" fmla="*/ 2147483647 h 5"/>
                  <a:gd name="T20" fmla="*/ 2147483647 w 9"/>
                  <a:gd name="T21" fmla="*/ 2147483647 h 5"/>
                  <a:gd name="T22" fmla="*/ 2147483647 w 9"/>
                  <a:gd name="T23" fmla="*/ 2147483647 h 5"/>
                  <a:gd name="T24" fmla="*/ 2147483647 w 9"/>
                  <a:gd name="T25" fmla="*/ 0 h 5"/>
                  <a:gd name="T26" fmla="*/ 0 w 9"/>
                  <a:gd name="T27" fmla="*/ 0 h 5"/>
                  <a:gd name="T28" fmla="*/ 0 w 9"/>
                  <a:gd name="T29" fmla="*/ 0 h 5"/>
                  <a:gd name="T30" fmla="*/ 2147483647 w 9"/>
                  <a:gd name="T31" fmla="*/ 2147483647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" h="5">
                    <a:moveTo>
                      <a:pt x="2" y="3"/>
                    </a:moveTo>
                    <a:lnTo>
                      <a:pt x="2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" name="Rectangle 623"/>
              <p:cNvSpPr>
                <a:spLocks noChangeArrowheads="1"/>
              </p:cNvSpPr>
              <p:nvPr/>
            </p:nvSpPr>
            <p:spPr bwMode="auto">
              <a:xfrm>
                <a:off x="1562100" y="1089026"/>
                <a:ext cx="4763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54" name="Rectangle 624"/>
              <p:cNvSpPr>
                <a:spLocks noChangeArrowheads="1"/>
              </p:cNvSpPr>
              <p:nvPr/>
            </p:nvSpPr>
            <p:spPr bwMode="auto">
              <a:xfrm>
                <a:off x="1562100" y="1089026"/>
                <a:ext cx="4763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55" name="Rectangle 625"/>
              <p:cNvSpPr>
                <a:spLocks noChangeArrowheads="1"/>
              </p:cNvSpPr>
              <p:nvPr/>
            </p:nvSpPr>
            <p:spPr bwMode="auto">
              <a:xfrm>
                <a:off x="1577975" y="109220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56" name="Rectangle 626"/>
              <p:cNvSpPr>
                <a:spLocks noChangeArrowheads="1"/>
              </p:cNvSpPr>
              <p:nvPr/>
            </p:nvSpPr>
            <p:spPr bwMode="auto">
              <a:xfrm>
                <a:off x="1577975" y="1092201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57" name="Freeform 627"/>
              <p:cNvSpPr/>
              <p:nvPr/>
            </p:nvSpPr>
            <p:spPr bwMode="auto">
              <a:xfrm>
                <a:off x="1525588" y="11255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" name="Freeform 628"/>
              <p:cNvSpPr/>
              <p:nvPr/>
            </p:nvSpPr>
            <p:spPr bwMode="auto">
              <a:xfrm>
                <a:off x="1525588" y="11255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" name="Rectangle 629"/>
              <p:cNvSpPr>
                <a:spLocks noChangeArrowheads="1"/>
              </p:cNvSpPr>
              <p:nvPr/>
            </p:nvSpPr>
            <p:spPr bwMode="auto">
              <a:xfrm>
                <a:off x="1528763" y="11255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60" name="Rectangle 630"/>
              <p:cNvSpPr>
                <a:spLocks noChangeArrowheads="1"/>
              </p:cNvSpPr>
              <p:nvPr/>
            </p:nvSpPr>
            <p:spPr bwMode="auto">
              <a:xfrm>
                <a:off x="1528763" y="112553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61" name="Freeform 631"/>
              <p:cNvSpPr/>
              <p:nvPr/>
            </p:nvSpPr>
            <p:spPr bwMode="auto">
              <a:xfrm>
                <a:off x="1479550" y="1111251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2147483647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" name="Freeform 632"/>
              <p:cNvSpPr/>
              <p:nvPr/>
            </p:nvSpPr>
            <p:spPr bwMode="auto">
              <a:xfrm>
                <a:off x="1479550" y="1111251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2147483647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" name="Freeform 633"/>
              <p:cNvSpPr/>
              <p:nvPr/>
            </p:nvSpPr>
            <p:spPr bwMode="auto">
              <a:xfrm>
                <a:off x="1487488" y="11112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" name="Freeform 634"/>
              <p:cNvSpPr/>
              <p:nvPr/>
            </p:nvSpPr>
            <p:spPr bwMode="auto">
              <a:xfrm>
                <a:off x="1487488" y="11112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" name="Rectangle 635"/>
              <p:cNvSpPr>
                <a:spLocks noChangeArrowheads="1"/>
              </p:cNvSpPr>
              <p:nvPr/>
            </p:nvSpPr>
            <p:spPr bwMode="auto">
              <a:xfrm>
                <a:off x="1490663" y="111125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66" name="Rectangle 636"/>
              <p:cNvSpPr>
                <a:spLocks noChangeArrowheads="1"/>
              </p:cNvSpPr>
              <p:nvPr/>
            </p:nvSpPr>
            <p:spPr bwMode="auto">
              <a:xfrm>
                <a:off x="1490663" y="1111251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67" name="Freeform 637"/>
              <p:cNvSpPr/>
              <p:nvPr/>
            </p:nvSpPr>
            <p:spPr bwMode="auto">
              <a:xfrm>
                <a:off x="1438275" y="1103313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2147483647 h 2"/>
                  <a:gd name="T4" fmla="*/ 0 w 5"/>
                  <a:gd name="T5" fmla="*/ 2147483647 h 2"/>
                  <a:gd name="T6" fmla="*/ 2147483647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2147483647 h 2"/>
                  <a:gd name="T12" fmla="*/ 2147483647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0 h 2"/>
                  <a:gd name="T18" fmla="*/ 2147483647 w 5"/>
                  <a:gd name="T19" fmla="*/ 0 h 2"/>
                  <a:gd name="T20" fmla="*/ 2147483647 w 5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" name="Freeform 638"/>
              <p:cNvSpPr/>
              <p:nvPr/>
            </p:nvSpPr>
            <p:spPr bwMode="auto">
              <a:xfrm>
                <a:off x="1438275" y="1103313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2147483647 h 2"/>
                  <a:gd name="T4" fmla="*/ 0 w 5"/>
                  <a:gd name="T5" fmla="*/ 2147483647 h 2"/>
                  <a:gd name="T6" fmla="*/ 2147483647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2147483647 h 2"/>
                  <a:gd name="T12" fmla="*/ 2147483647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0 h 2"/>
                  <a:gd name="T18" fmla="*/ 2147483647 w 5"/>
                  <a:gd name="T19" fmla="*/ 0 h 2"/>
                  <a:gd name="T20" fmla="*/ 2147483647 w 5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" name="Freeform 639"/>
              <p:cNvSpPr/>
              <p:nvPr/>
            </p:nvSpPr>
            <p:spPr bwMode="auto">
              <a:xfrm>
                <a:off x="1454150" y="110648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w 2"/>
                  <a:gd name="T7" fmla="*/ 0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" name="Freeform 640"/>
              <p:cNvSpPr/>
              <p:nvPr/>
            </p:nvSpPr>
            <p:spPr bwMode="auto">
              <a:xfrm>
                <a:off x="1454150" y="110648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w 2"/>
                  <a:gd name="T7" fmla="*/ 0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1" name="Freeform 641"/>
              <p:cNvSpPr/>
              <p:nvPr/>
            </p:nvSpPr>
            <p:spPr bwMode="auto">
              <a:xfrm>
                <a:off x="1441450" y="1089026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2" name="Freeform 642"/>
              <p:cNvSpPr/>
              <p:nvPr/>
            </p:nvSpPr>
            <p:spPr bwMode="auto">
              <a:xfrm>
                <a:off x="1441450" y="1089026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3" name="Rectangle 643"/>
              <p:cNvSpPr>
                <a:spLocks noChangeArrowheads="1"/>
              </p:cNvSpPr>
              <p:nvPr/>
            </p:nvSpPr>
            <p:spPr bwMode="auto">
              <a:xfrm>
                <a:off x="1446213" y="109220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74" name="Freeform 644"/>
              <p:cNvSpPr/>
              <p:nvPr/>
            </p:nvSpPr>
            <p:spPr bwMode="auto">
              <a:xfrm>
                <a:off x="1446213" y="10922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5" name="Freeform 645"/>
              <p:cNvSpPr/>
              <p:nvPr/>
            </p:nvSpPr>
            <p:spPr bwMode="auto">
              <a:xfrm>
                <a:off x="1400175" y="1069976"/>
                <a:ext cx="19050" cy="11113"/>
              </a:xfrm>
              <a:custGeom>
                <a:avLst/>
                <a:gdLst>
                  <a:gd name="T0" fmla="*/ 2147483647 w 12"/>
                  <a:gd name="T1" fmla="*/ 2147483647 h 7"/>
                  <a:gd name="T2" fmla="*/ 0 w 12"/>
                  <a:gd name="T3" fmla="*/ 2147483647 h 7"/>
                  <a:gd name="T4" fmla="*/ 0 w 12"/>
                  <a:gd name="T5" fmla="*/ 2147483647 h 7"/>
                  <a:gd name="T6" fmla="*/ 0 w 12"/>
                  <a:gd name="T7" fmla="*/ 2147483647 h 7"/>
                  <a:gd name="T8" fmla="*/ 2147483647 w 12"/>
                  <a:gd name="T9" fmla="*/ 2147483647 h 7"/>
                  <a:gd name="T10" fmla="*/ 2147483647 w 12"/>
                  <a:gd name="T11" fmla="*/ 2147483647 h 7"/>
                  <a:gd name="T12" fmla="*/ 2147483647 w 12"/>
                  <a:gd name="T13" fmla="*/ 2147483647 h 7"/>
                  <a:gd name="T14" fmla="*/ 2147483647 w 12"/>
                  <a:gd name="T15" fmla="*/ 2147483647 h 7"/>
                  <a:gd name="T16" fmla="*/ 2147483647 w 12"/>
                  <a:gd name="T17" fmla="*/ 2147483647 h 7"/>
                  <a:gd name="T18" fmla="*/ 2147483647 w 12"/>
                  <a:gd name="T19" fmla="*/ 2147483647 h 7"/>
                  <a:gd name="T20" fmla="*/ 2147483647 w 12"/>
                  <a:gd name="T21" fmla="*/ 2147483647 h 7"/>
                  <a:gd name="T22" fmla="*/ 2147483647 w 12"/>
                  <a:gd name="T23" fmla="*/ 2147483647 h 7"/>
                  <a:gd name="T24" fmla="*/ 2147483647 w 12"/>
                  <a:gd name="T25" fmla="*/ 2147483647 h 7"/>
                  <a:gd name="T26" fmla="*/ 2147483647 w 12"/>
                  <a:gd name="T27" fmla="*/ 2147483647 h 7"/>
                  <a:gd name="T28" fmla="*/ 2147483647 w 12"/>
                  <a:gd name="T29" fmla="*/ 2147483647 h 7"/>
                  <a:gd name="T30" fmla="*/ 2147483647 w 12"/>
                  <a:gd name="T31" fmla="*/ 2147483647 h 7"/>
                  <a:gd name="T32" fmla="*/ 2147483647 w 12"/>
                  <a:gd name="T33" fmla="*/ 0 h 7"/>
                  <a:gd name="T34" fmla="*/ 2147483647 w 12"/>
                  <a:gd name="T35" fmla="*/ 0 h 7"/>
                  <a:gd name="T36" fmla="*/ 2147483647 w 12"/>
                  <a:gd name="T37" fmla="*/ 2147483647 h 7"/>
                  <a:gd name="T38" fmla="*/ 2147483647 w 12"/>
                  <a:gd name="T39" fmla="*/ 2147483647 h 7"/>
                  <a:gd name="T40" fmla="*/ 2147483647 w 12"/>
                  <a:gd name="T41" fmla="*/ 0 h 7"/>
                  <a:gd name="T42" fmla="*/ 2147483647 w 12"/>
                  <a:gd name="T43" fmla="*/ 0 h 7"/>
                  <a:gd name="T44" fmla="*/ 2147483647 w 12"/>
                  <a:gd name="T45" fmla="*/ 0 h 7"/>
                  <a:gd name="T46" fmla="*/ 2147483647 w 12"/>
                  <a:gd name="T47" fmla="*/ 0 h 7"/>
                  <a:gd name="T48" fmla="*/ 2147483647 w 12"/>
                  <a:gd name="T49" fmla="*/ 0 h 7"/>
                  <a:gd name="T50" fmla="*/ 2147483647 w 12"/>
                  <a:gd name="T51" fmla="*/ 0 h 7"/>
                  <a:gd name="T52" fmla="*/ 2147483647 w 12"/>
                  <a:gd name="T53" fmla="*/ 0 h 7"/>
                  <a:gd name="T54" fmla="*/ 2147483647 w 12"/>
                  <a:gd name="T55" fmla="*/ 0 h 7"/>
                  <a:gd name="T56" fmla="*/ 2147483647 w 12"/>
                  <a:gd name="T57" fmla="*/ 0 h 7"/>
                  <a:gd name="T58" fmla="*/ 2147483647 w 12"/>
                  <a:gd name="T59" fmla="*/ 0 h 7"/>
                  <a:gd name="T60" fmla="*/ 2147483647 w 12"/>
                  <a:gd name="T61" fmla="*/ 0 h 7"/>
                  <a:gd name="T62" fmla="*/ 2147483647 w 12"/>
                  <a:gd name="T63" fmla="*/ 0 h 7"/>
                  <a:gd name="T64" fmla="*/ 2147483647 w 12"/>
                  <a:gd name="T65" fmla="*/ 2147483647 h 7"/>
                  <a:gd name="T66" fmla="*/ 2147483647 w 12"/>
                  <a:gd name="T67" fmla="*/ 2147483647 h 7"/>
                  <a:gd name="T68" fmla="*/ 2147483647 w 12"/>
                  <a:gd name="T69" fmla="*/ 2147483647 h 7"/>
                  <a:gd name="T70" fmla="*/ 2147483647 w 12"/>
                  <a:gd name="T71" fmla="*/ 2147483647 h 7"/>
                  <a:gd name="T72" fmla="*/ 2147483647 w 12"/>
                  <a:gd name="T73" fmla="*/ 2147483647 h 7"/>
                  <a:gd name="T74" fmla="*/ 0 w 12"/>
                  <a:gd name="T75" fmla="*/ 2147483647 h 7"/>
                  <a:gd name="T76" fmla="*/ 2147483647 w 12"/>
                  <a:gd name="T77" fmla="*/ 2147483647 h 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2" h="7">
                    <a:moveTo>
                      <a:pt x="3" y="5"/>
                    </a:moveTo>
                    <a:lnTo>
                      <a:pt x="0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6" name="Freeform 646"/>
              <p:cNvSpPr/>
              <p:nvPr/>
            </p:nvSpPr>
            <p:spPr bwMode="auto">
              <a:xfrm>
                <a:off x="1400175" y="1069976"/>
                <a:ext cx="19050" cy="11113"/>
              </a:xfrm>
              <a:custGeom>
                <a:avLst/>
                <a:gdLst>
                  <a:gd name="T0" fmla="*/ 2147483647 w 12"/>
                  <a:gd name="T1" fmla="*/ 2147483647 h 7"/>
                  <a:gd name="T2" fmla="*/ 0 w 12"/>
                  <a:gd name="T3" fmla="*/ 2147483647 h 7"/>
                  <a:gd name="T4" fmla="*/ 0 w 12"/>
                  <a:gd name="T5" fmla="*/ 2147483647 h 7"/>
                  <a:gd name="T6" fmla="*/ 0 w 12"/>
                  <a:gd name="T7" fmla="*/ 2147483647 h 7"/>
                  <a:gd name="T8" fmla="*/ 2147483647 w 12"/>
                  <a:gd name="T9" fmla="*/ 2147483647 h 7"/>
                  <a:gd name="T10" fmla="*/ 2147483647 w 12"/>
                  <a:gd name="T11" fmla="*/ 2147483647 h 7"/>
                  <a:gd name="T12" fmla="*/ 2147483647 w 12"/>
                  <a:gd name="T13" fmla="*/ 2147483647 h 7"/>
                  <a:gd name="T14" fmla="*/ 2147483647 w 12"/>
                  <a:gd name="T15" fmla="*/ 2147483647 h 7"/>
                  <a:gd name="T16" fmla="*/ 2147483647 w 12"/>
                  <a:gd name="T17" fmla="*/ 2147483647 h 7"/>
                  <a:gd name="T18" fmla="*/ 2147483647 w 12"/>
                  <a:gd name="T19" fmla="*/ 2147483647 h 7"/>
                  <a:gd name="T20" fmla="*/ 2147483647 w 12"/>
                  <a:gd name="T21" fmla="*/ 2147483647 h 7"/>
                  <a:gd name="T22" fmla="*/ 2147483647 w 12"/>
                  <a:gd name="T23" fmla="*/ 2147483647 h 7"/>
                  <a:gd name="T24" fmla="*/ 2147483647 w 12"/>
                  <a:gd name="T25" fmla="*/ 2147483647 h 7"/>
                  <a:gd name="T26" fmla="*/ 2147483647 w 12"/>
                  <a:gd name="T27" fmla="*/ 2147483647 h 7"/>
                  <a:gd name="T28" fmla="*/ 2147483647 w 12"/>
                  <a:gd name="T29" fmla="*/ 2147483647 h 7"/>
                  <a:gd name="T30" fmla="*/ 2147483647 w 12"/>
                  <a:gd name="T31" fmla="*/ 2147483647 h 7"/>
                  <a:gd name="T32" fmla="*/ 2147483647 w 12"/>
                  <a:gd name="T33" fmla="*/ 0 h 7"/>
                  <a:gd name="T34" fmla="*/ 2147483647 w 12"/>
                  <a:gd name="T35" fmla="*/ 0 h 7"/>
                  <a:gd name="T36" fmla="*/ 2147483647 w 12"/>
                  <a:gd name="T37" fmla="*/ 2147483647 h 7"/>
                  <a:gd name="T38" fmla="*/ 2147483647 w 12"/>
                  <a:gd name="T39" fmla="*/ 2147483647 h 7"/>
                  <a:gd name="T40" fmla="*/ 2147483647 w 12"/>
                  <a:gd name="T41" fmla="*/ 0 h 7"/>
                  <a:gd name="T42" fmla="*/ 2147483647 w 12"/>
                  <a:gd name="T43" fmla="*/ 0 h 7"/>
                  <a:gd name="T44" fmla="*/ 2147483647 w 12"/>
                  <a:gd name="T45" fmla="*/ 0 h 7"/>
                  <a:gd name="T46" fmla="*/ 2147483647 w 12"/>
                  <a:gd name="T47" fmla="*/ 0 h 7"/>
                  <a:gd name="T48" fmla="*/ 2147483647 w 12"/>
                  <a:gd name="T49" fmla="*/ 0 h 7"/>
                  <a:gd name="T50" fmla="*/ 2147483647 w 12"/>
                  <a:gd name="T51" fmla="*/ 0 h 7"/>
                  <a:gd name="T52" fmla="*/ 2147483647 w 12"/>
                  <a:gd name="T53" fmla="*/ 0 h 7"/>
                  <a:gd name="T54" fmla="*/ 2147483647 w 12"/>
                  <a:gd name="T55" fmla="*/ 0 h 7"/>
                  <a:gd name="T56" fmla="*/ 2147483647 w 12"/>
                  <a:gd name="T57" fmla="*/ 0 h 7"/>
                  <a:gd name="T58" fmla="*/ 2147483647 w 12"/>
                  <a:gd name="T59" fmla="*/ 0 h 7"/>
                  <a:gd name="T60" fmla="*/ 2147483647 w 12"/>
                  <a:gd name="T61" fmla="*/ 0 h 7"/>
                  <a:gd name="T62" fmla="*/ 2147483647 w 12"/>
                  <a:gd name="T63" fmla="*/ 0 h 7"/>
                  <a:gd name="T64" fmla="*/ 2147483647 w 12"/>
                  <a:gd name="T65" fmla="*/ 2147483647 h 7"/>
                  <a:gd name="T66" fmla="*/ 2147483647 w 12"/>
                  <a:gd name="T67" fmla="*/ 2147483647 h 7"/>
                  <a:gd name="T68" fmla="*/ 2147483647 w 12"/>
                  <a:gd name="T69" fmla="*/ 2147483647 h 7"/>
                  <a:gd name="T70" fmla="*/ 2147483647 w 12"/>
                  <a:gd name="T71" fmla="*/ 2147483647 h 7"/>
                  <a:gd name="T72" fmla="*/ 2147483647 w 12"/>
                  <a:gd name="T73" fmla="*/ 2147483647 h 7"/>
                  <a:gd name="T74" fmla="*/ 0 w 12"/>
                  <a:gd name="T75" fmla="*/ 2147483647 h 7"/>
                  <a:gd name="T76" fmla="*/ 2147483647 w 12"/>
                  <a:gd name="T77" fmla="*/ 2147483647 h 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2" h="7">
                    <a:moveTo>
                      <a:pt x="3" y="5"/>
                    </a:moveTo>
                    <a:lnTo>
                      <a:pt x="0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3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7" name="Freeform 647"/>
              <p:cNvSpPr/>
              <p:nvPr/>
            </p:nvSpPr>
            <p:spPr bwMode="auto">
              <a:xfrm>
                <a:off x="1377950" y="1062038"/>
                <a:ext cx="22225" cy="11113"/>
              </a:xfrm>
              <a:custGeom>
                <a:avLst/>
                <a:gdLst>
                  <a:gd name="T0" fmla="*/ 2147483647 w 14"/>
                  <a:gd name="T1" fmla="*/ 0 h 7"/>
                  <a:gd name="T2" fmla="*/ 2147483647 w 14"/>
                  <a:gd name="T3" fmla="*/ 0 h 7"/>
                  <a:gd name="T4" fmla="*/ 2147483647 w 14"/>
                  <a:gd name="T5" fmla="*/ 0 h 7"/>
                  <a:gd name="T6" fmla="*/ 2147483647 w 14"/>
                  <a:gd name="T7" fmla="*/ 0 h 7"/>
                  <a:gd name="T8" fmla="*/ 2147483647 w 14"/>
                  <a:gd name="T9" fmla="*/ 0 h 7"/>
                  <a:gd name="T10" fmla="*/ 2147483647 w 14"/>
                  <a:gd name="T11" fmla="*/ 2147483647 h 7"/>
                  <a:gd name="T12" fmla="*/ 2147483647 w 14"/>
                  <a:gd name="T13" fmla="*/ 2147483647 h 7"/>
                  <a:gd name="T14" fmla="*/ 2147483647 w 14"/>
                  <a:gd name="T15" fmla="*/ 2147483647 h 7"/>
                  <a:gd name="T16" fmla="*/ 0 w 14"/>
                  <a:gd name="T17" fmla="*/ 2147483647 h 7"/>
                  <a:gd name="T18" fmla="*/ 2147483647 w 14"/>
                  <a:gd name="T19" fmla="*/ 2147483647 h 7"/>
                  <a:gd name="T20" fmla="*/ 2147483647 w 14"/>
                  <a:gd name="T21" fmla="*/ 2147483647 h 7"/>
                  <a:gd name="T22" fmla="*/ 2147483647 w 14"/>
                  <a:gd name="T23" fmla="*/ 2147483647 h 7"/>
                  <a:gd name="T24" fmla="*/ 2147483647 w 14"/>
                  <a:gd name="T25" fmla="*/ 2147483647 h 7"/>
                  <a:gd name="T26" fmla="*/ 2147483647 w 14"/>
                  <a:gd name="T27" fmla="*/ 2147483647 h 7"/>
                  <a:gd name="T28" fmla="*/ 2147483647 w 14"/>
                  <a:gd name="T29" fmla="*/ 2147483647 h 7"/>
                  <a:gd name="T30" fmla="*/ 2147483647 w 14"/>
                  <a:gd name="T31" fmla="*/ 2147483647 h 7"/>
                  <a:gd name="T32" fmla="*/ 2147483647 w 14"/>
                  <a:gd name="T33" fmla="*/ 2147483647 h 7"/>
                  <a:gd name="T34" fmla="*/ 2147483647 w 14"/>
                  <a:gd name="T35" fmla="*/ 2147483647 h 7"/>
                  <a:gd name="T36" fmla="*/ 2147483647 w 14"/>
                  <a:gd name="T37" fmla="*/ 2147483647 h 7"/>
                  <a:gd name="T38" fmla="*/ 2147483647 w 14"/>
                  <a:gd name="T39" fmla="*/ 2147483647 h 7"/>
                  <a:gd name="T40" fmla="*/ 2147483647 w 14"/>
                  <a:gd name="T41" fmla="*/ 2147483647 h 7"/>
                  <a:gd name="T42" fmla="*/ 2147483647 w 14"/>
                  <a:gd name="T43" fmla="*/ 2147483647 h 7"/>
                  <a:gd name="T44" fmla="*/ 2147483647 w 14"/>
                  <a:gd name="T45" fmla="*/ 2147483647 h 7"/>
                  <a:gd name="T46" fmla="*/ 2147483647 w 14"/>
                  <a:gd name="T47" fmla="*/ 2147483647 h 7"/>
                  <a:gd name="T48" fmla="*/ 2147483647 w 14"/>
                  <a:gd name="T49" fmla="*/ 2147483647 h 7"/>
                  <a:gd name="T50" fmla="*/ 2147483647 w 14"/>
                  <a:gd name="T51" fmla="*/ 0 h 7"/>
                  <a:gd name="T52" fmla="*/ 2147483647 w 14"/>
                  <a:gd name="T53" fmla="*/ 0 h 7"/>
                  <a:gd name="T54" fmla="*/ 2147483647 w 14"/>
                  <a:gd name="T55" fmla="*/ 2147483647 h 7"/>
                  <a:gd name="T56" fmla="*/ 2147483647 w 14"/>
                  <a:gd name="T57" fmla="*/ 2147483647 h 7"/>
                  <a:gd name="T58" fmla="*/ 2147483647 w 14"/>
                  <a:gd name="T59" fmla="*/ 2147483647 h 7"/>
                  <a:gd name="T60" fmla="*/ 2147483647 w 14"/>
                  <a:gd name="T61" fmla="*/ 0 h 7"/>
                  <a:gd name="T62" fmla="*/ 2147483647 w 14"/>
                  <a:gd name="T63" fmla="*/ 0 h 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" h="7">
                    <a:moveTo>
                      <a:pt x="10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5" y="7"/>
                    </a:lnTo>
                    <a:lnTo>
                      <a:pt x="10" y="7"/>
                    </a:lnTo>
                    <a:lnTo>
                      <a:pt x="14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8" name="Freeform 648"/>
              <p:cNvSpPr/>
              <p:nvPr/>
            </p:nvSpPr>
            <p:spPr bwMode="auto">
              <a:xfrm>
                <a:off x="1377950" y="1062038"/>
                <a:ext cx="22225" cy="11113"/>
              </a:xfrm>
              <a:custGeom>
                <a:avLst/>
                <a:gdLst>
                  <a:gd name="T0" fmla="*/ 2147483647 w 14"/>
                  <a:gd name="T1" fmla="*/ 0 h 7"/>
                  <a:gd name="T2" fmla="*/ 2147483647 w 14"/>
                  <a:gd name="T3" fmla="*/ 0 h 7"/>
                  <a:gd name="T4" fmla="*/ 2147483647 w 14"/>
                  <a:gd name="T5" fmla="*/ 0 h 7"/>
                  <a:gd name="T6" fmla="*/ 2147483647 w 14"/>
                  <a:gd name="T7" fmla="*/ 0 h 7"/>
                  <a:gd name="T8" fmla="*/ 2147483647 w 14"/>
                  <a:gd name="T9" fmla="*/ 0 h 7"/>
                  <a:gd name="T10" fmla="*/ 2147483647 w 14"/>
                  <a:gd name="T11" fmla="*/ 2147483647 h 7"/>
                  <a:gd name="T12" fmla="*/ 2147483647 w 14"/>
                  <a:gd name="T13" fmla="*/ 2147483647 h 7"/>
                  <a:gd name="T14" fmla="*/ 2147483647 w 14"/>
                  <a:gd name="T15" fmla="*/ 2147483647 h 7"/>
                  <a:gd name="T16" fmla="*/ 0 w 14"/>
                  <a:gd name="T17" fmla="*/ 2147483647 h 7"/>
                  <a:gd name="T18" fmla="*/ 2147483647 w 14"/>
                  <a:gd name="T19" fmla="*/ 2147483647 h 7"/>
                  <a:gd name="T20" fmla="*/ 2147483647 w 14"/>
                  <a:gd name="T21" fmla="*/ 2147483647 h 7"/>
                  <a:gd name="T22" fmla="*/ 2147483647 w 14"/>
                  <a:gd name="T23" fmla="*/ 2147483647 h 7"/>
                  <a:gd name="T24" fmla="*/ 2147483647 w 14"/>
                  <a:gd name="T25" fmla="*/ 2147483647 h 7"/>
                  <a:gd name="T26" fmla="*/ 2147483647 w 14"/>
                  <a:gd name="T27" fmla="*/ 2147483647 h 7"/>
                  <a:gd name="T28" fmla="*/ 2147483647 w 14"/>
                  <a:gd name="T29" fmla="*/ 2147483647 h 7"/>
                  <a:gd name="T30" fmla="*/ 2147483647 w 14"/>
                  <a:gd name="T31" fmla="*/ 2147483647 h 7"/>
                  <a:gd name="T32" fmla="*/ 2147483647 w 14"/>
                  <a:gd name="T33" fmla="*/ 2147483647 h 7"/>
                  <a:gd name="T34" fmla="*/ 2147483647 w 14"/>
                  <a:gd name="T35" fmla="*/ 2147483647 h 7"/>
                  <a:gd name="T36" fmla="*/ 2147483647 w 14"/>
                  <a:gd name="T37" fmla="*/ 2147483647 h 7"/>
                  <a:gd name="T38" fmla="*/ 2147483647 w 14"/>
                  <a:gd name="T39" fmla="*/ 2147483647 h 7"/>
                  <a:gd name="T40" fmla="*/ 2147483647 w 14"/>
                  <a:gd name="T41" fmla="*/ 2147483647 h 7"/>
                  <a:gd name="T42" fmla="*/ 2147483647 w 14"/>
                  <a:gd name="T43" fmla="*/ 2147483647 h 7"/>
                  <a:gd name="T44" fmla="*/ 2147483647 w 14"/>
                  <a:gd name="T45" fmla="*/ 2147483647 h 7"/>
                  <a:gd name="T46" fmla="*/ 2147483647 w 14"/>
                  <a:gd name="T47" fmla="*/ 2147483647 h 7"/>
                  <a:gd name="T48" fmla="*/ 2147483647 w 14"/>
                  <a:gd name="T49" fmla="*/ 2147483647 h 7"/>
                  <a:gd name="T50" fmla="*/ 2147483647 w 14"/>
                  <a:gd name="T51" fmla="*/ 0 h 7"/>
                  <a:gd name="T52" fmla="*/ 2147483647 w 14"/>
                  <a:gd name="T53" fmla="*/ 0 h 7"/>
                  <a:gd name="T54" fmla="*/ 2147483647 w 14"/>
                  <a:gd name="T55" fmla="*/ 2147483647 h 7"/>
                  <a:gd name="T56" fmla="*/ 2147483647 w 14"/>
                  <a:gd name="T57" fmla="*/ 2147483647 h 7"/>
                  <a:gd name="T58" fmla="*/ 2147483647 w 14"/>
                  <a:gd name="T59" fmla="*/ 2147483647 h 7"/>
                  <a:gd name="T60" fmla="*/ 2147483647 w 14"/>
                  <a:gd name="T61" fmla="*/ 0 h 7"/>
                  <a:gd name="T62" fmla="*/ 2147483647 w 14"/>
                  <a:gd name="T63" fmla="*/ 0 h 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" h="7">
                    <a:moveTo>
                      <a:pt x="10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5" y="7"/>
                    </a:lnTo>
                    <a:lnTo>
                      <a:pt x="10" y="7"/>
                    </a:lnTo>
                    <a:lnTo>
                      <a:pt x="14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9" name="Freeform 649"/>
              <p:cNvSpPr/>
              <p:nvPr/>
            </p:nvSpPr>
            <p:spPr bwMode="auto">
              <a:xfrm>
                <a:off x="1374775" y="1050926"/>
                <a:ext cx="19050" cy="11113"/>
              </a:xfrm>
              <a:custGeom>
                <a:avLst/>
                <a:gdLst>
                  <a:gd name="T0" fmla="*/ 0 w 12"/>
                  <a:gd name="T1" fmla="*/ 2147483647 h 7"/>
                  <a:gd name="T2" fmla="*/ 0 w 12"/>
                  <a:gd name="T3" fmla="*/ 2147483647 h 7"/>
                  <a:gd name="T4" fmla="*/ 0 w 12"/>
                  <a:gd name="T5" fmla="*/ 2147483647 h 7"/>
                  <a:gd name="T6" fmla="*/ 0 w 12"/>
                  <a:gd name="T7" fmla="*/ 2147483647 h 7"/>
                  <a:gd name="T8" fmla="*/ 0 w 12"/>
                  <a:gd name="T9" fmla="*/ 2147483647 h 7"/>
                  <a:gd name="T10" fmla="*/ 2147483647 w 12"/>
                  <a:gd name="T11" fmla="*/ 2147483647 h 7"/>
                  <a:gd name="T12" fmla="*/ 2147483647 w 12"/>
                  <a:gd name="T13" fmla="*/ 2147483647 h 7"/>
                  <a:gd name="T14" fmla="*/ 2147483647 w 12"/>
                  <a:gd name="T15" fmla="*/ 2147483647 h 7"/>
                  <a:gd name="T16" fmla="*/ 2147483647 w 12"/>
                  <a:gd name="T17" fmla="*/ 2147483647 h 7"/>
                  <a:gd name="T18" fmla="*/ 2147483647 w 12"/>
                  <a:gd name="T19" fmla="*/ 2147483647 h 7"/>
                  <a:gd name="T20" fmla="*/ 2147483647 w 12"/>
                  <a:gd name="T21" fmla="*/ 2147483647 h 7"/>
                  <a:gd name="T22" fmla="*/ 2147483647 w 12"/>
                  <a:gd name="T23" fmla="*/ 2147483647 h 7"/>
                  <a:gd name="T24" fmla="*/ 2147483647 w 12"/>
                  <a:gd name="T25" fmla="*/ 2147483647 h 7"/>
                  <a:gd name="T26" fmla="*/ 2147483647 w 12"/>
                  <a:gd name="T27" fmla="*/ 2147483647 h 7"/>
                  <a:gd name="T28" fmla="*/ 2147483647 w 12"/>
                  <a:gd name="T29" fmla="*/ 2147483647 h 7"/>
                  <a:gd name="T30" fmla="*/ 2147483647 w 12"/>
                  <a:gd name="T31" fmla="*/ 0 h 7"/>
                  <a:gd name="T32" fmla="*/ 2147483647 w 12"/>
                  <a:gd name="T33" fmla="*/ 0 h 7"/>
                  <a:gd name="T34" fmla="*/ 2147483647 w 12"/>
                  <a:gd name="T35" fmla="*/ 0 h 7"/>
                  <a:gd name="T36" fmla="*/ 2147483647 w 12"/>
                  <a:gd name="T37" fmla="*/ 2147483647 h 7"/>
                  <a:gd name="T38" fmla="*/ 2147483647 w 12"/>
                  <a:gd name="T39" fmla="*/ 2147483647 h 7"/>
                  <a:gd name="T40" fmla="*/ 2147483647 w 12"/>
                  <a:gd name="T41" fmla="*/ 2147483647 h 7"/>
                  <a:gd name="T42" fmla="*/ 2147483647 w 12"/>
                  <a:gd name="T43" fmla="*/ 2147483647 h 7"/>
                  <a:gd name="T44" fmla="*/ 2147483647 w 12"/>
                  <a:gd name="T45" fmla="*/ 2147483647 h 7"/>
                  <a:gd name="T46" fmla="*/ 0 w 12"/>
                  <a:gd name="T47" fmla="*/ 2147483647 h 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2" h="7">
                    <a:moveTo>
                      <a:pt x="0" y="5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0" name="Freeform 650"/>
              <p:cNvSpPr/>
              <p:nvPr/>
            </p:nvSpPr>
            <p:spPr bwMode="auto">
              <a:xfrm>
                <a:off x="1374775" y="1050926"/>
                <a:ext cx="19050" cy="11113"/>
              </a:xfrm>
              <a:custGeom>
                <a:avLst/>
                <a:gdLst>
                  <a:gd name="T0" fmla="*/ 0 w 12"/>
                  <a:gd name="T1" fmla="*/ 2147483647 h 7"/>
                  <a:gd name="T2" fmla="*/ 0 w 12"/>
                  <a:gd name="T3" fmla="*/ 2147483647 h 7"/>
                  <a:gd name="T4" fmla="*/ 0 w 12"/>
                  <a:gd name="T5" fmla="*/ 2147483647 h 7"/>
                  <a:gd name="T6" fmla="*/ 0 w 12"/>
                  <a:gd name="T7" fmla="*/ 2147483647 h 7"/>
                  <a:gd name="T8" fmla="*/ 0 w 12"/>
                  <a:gd name="T9" fmla="*/ 2147483647 h 7"/>
                  <a:gd name="T10" fmla="*/ 2147483647 w 12"/>
                  <a:gd name="T11" fmla="*/ 2147483647 h 7"/>
                  <a:gd name="T12" fmla="*/ 2147483647 w 12"/>
                  <a:gd name="T13" fmla="*/ 2147483647 h 7"/>
                  <a:gd name="T14" fmla="*/ 2147483647 w 12"/>
                  <a:gd name="T15" fmla="*/ 2147483647 h 7"/>
                  <a:gd name="T16" fmla="*/ 2147483647 w 12"/>
                  <a:gd name="T17" fmla="*/ 2147483647 h 7"/>
                  <a:gd name="T18" fmla="*/ 2147483647 w 12"/>
                  <a:gd name="T19" fmla="*/ 2147483647 h 7"/>
                  <a:gd name="T20" fmla="*/ 2147483647 w 12"/>
                  <a:gd name="T21" fmla="*/ 2147483647 h 7"/>
                  <a:gd name="T22" fmla="*/ 2147483647 w 12"/>
                  <a:gd name="T23" fmla="*/ 2147483647 h 7"/>
                  <a:gd name="T24" fmla="*/ 2147483647 w 12"/>
                  <a:gd name="T25" fmla="*/ 2147483647 h 7"/>
                  <a:gd name="T26" fmla="*/ 2147483647 w 12"/>
                  <a:gd name="T27" fmla="*/ 2147483647 h 7"/>
                  <a:gd name="T28" fmla="*/ 2147483647 w 12"/>
                  <a:gd name="T29" fmla="*/ 2147483647 h 7"/>
                  <a:gd name="T30" fmla="*/ 2147483647 w 12"/>
                  <a:gd name="T31" fmla="*/ 0 h 7"/>
                  <a:gd name="T32" fmla="*/ 2147483647 w 12"/>
                  <a:gd name="T33" fmla="*/ 0 h 7"/>
                  <a:gd name="T34" fmla="*/ 2147483647 w 12"/>
                  <a:gd name="T35" fmla="*/ 0 h 7"/>
                  <a:gd name="T36" fmla="*/ 2147483647 w 12"/>
                  <a:gd name="T37" fmla="*/ 2147483647 h 7"/>
                  <a:gd name="T38" fmla="*/ 2147483647 w 12"/>
                  <a:gd name="T39" fmla="*/ 2147483647 h 7"/>
                  <a:gd name="T40" fmla="*/ 2147483647 w 12"/>
                  <a:gd name="T41" fmla="*/ 2147483647 h 7"/>
                  <a:gd name="T42" fmla="*/ 2147483647 w 12"/>
                  <a:gd name="T43" fmla="*/ 2147483647 h 7"/>
                  <a:gd name="T44" fmla="*/ 2147483647 w 12"/>
                  <a:gd name="T45" fmla="*/ 2147483647 h 7"/>
                  <a:gd name="T46" fmla="*/ 0 w 12"/>
                  <a:gd name="T47" fmla="*/ 2147483647 h 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2" h="7">
                    <a:moveTo>
                      <a:pt x="0" y="5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1" name="Freeform 651"/>
              <p:cNvSpPr/>
              <p:nvPr/>
            </p:nvSpPr>
            <p:spPr bwMode="auto">
              <a:xfrm>
                <a:off x="1370013" y="1062038"/>
                <a:ext cx="12700" cy="3175"/>
              </a:xfrm>
              <a:custGeom>
                <a:avLst/>
                <a:gdLst>
                  <a:gd name="T0" fmla="*/ 2147483647 w 8"/>
                  <a:gd name="T1" fmla="*/ 0 h 2"/>
                  <a:gd name="T2" fmla="*/ 2147483647 w 8"/>
                  <a:gd name="T3" fmla="*/ 0 h 2"/>
                  <a:gd name="T4" fmla="*/ 2147483647 w 8"/>
                  <a:gd name="T5" fmla="*/ 0 h 2"/>
                  <a:gd name="T6" fmla="*/ 0 w 8"/>
                  <a:gd name="T7" fmla="*/ 0 h 2"/>
                  <a:gd name="T8" fmla="*/ 0 w 8"/>
                  <a:gd name="T9" fmla="*/ 0 h 2"/>
                  <a:gd name="T10" fmla="*/ 2147483647 w 8"/>
                  <a:gd name="T11" fmla="*/ 0 h 2"/>
                  <a:gd name="T12" fmla="*/ 2147483647 w 8"/>
                  <a:gd name="T13" fmla="*/ 2147483647 h 2"/>
                  <a:gd name="T14" fmla="*/ 2147483647 w 8"/>
                  <a:gd name="T15" fmla="*/ 2147483647 h 2"/>
                  <a:gd name="T16" fmla="*/ 2147483647 w 8"/>
                  <a:gd name="T17" fmla="*/ 2147483647 h 2"/>
                  <a:gd name="T18" fmla="*/ 2147483647 w 8"/>
                  <a:gd name="T19" fmla="*/ 2147483647 h 2"/>
                  <a:gd name="T20" fmla="*/ 2147483647 w 8"/>
                  <a:gd name="T21" fmla="*/ 2147483647 h 2"/>
                  <a:gd name="T22" fmla="*/ 2147483647 w 8"/>
                  <a:gd name="T23" fmla="*/ 2147483647 h 2"/>
                  <a:gd name="T24" fmla="*/ 2147483647 w 8"/>
                  <a:gd name="T25" fmla="*/ 2147483647 h 2"/>
                  <a:gd name="T26" fmla="*/ 2147483647 w 8"/>
                  <a:gd name="T27" fmla="*/ 0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5" y="0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2" name="Freeform 652"/>
              <p:cNvSpPr/>
              <p:nvPr/>
            </p:nvSpPr>
            <p:spPr bwMode="auto">
              <a:xfrm>
                <a:off x="1370013" y="1062038"/>
                <a:ext cx="12700" cy="3175"/>
              </a:xfrm>
              <a:custGeom>
                <a:avLst/>
                <a:gdLst>
                  <a:gd name="T0" fmla="*/ 2147483647 w 8"/>
                  <a:gd name="T1" fmla="*/ 0 h 2"/>
                  <a:gd name="T2" fmla="*/ 2147483647 w 8"/>
                  <a:gd name="T3" fmla="*/ 0 h 2"/>
                  <a:gd name="T4" fmla="*/ 2147483647 w 8"/>
                  <a:gd name="T5" fmla="*/ 0 h 2"/>
                  <a:gd name="T6" fmla="*/ 0 w 8"/>
                  <a:gd name="T7" fmla="*/ 0 h 2"/>
                  <a:gd name="T8" fmla="*/ 0 w 8"/>
                  <a:gd name="T9" fmla="*/ 0 h 2"/>
                  <a:gd name="T10" fmla="*/ 2147483647 w 8"/>
                  <a:gd name="T11" fmla="*/ 0 h 2"/>
                  <a:gd name="T12" fmla="*/ 2147483647 w 8"/>
                  <a:gd name="T13" fmla="*/ 2147483647 h 2"/>
                  <a:gd name="T14" fmla="*/ 2147483647 w 8"/>
                  <a:gd name="T15" fmla="*/ 2147483647 h 2"/>
                  <a:gd name="T16" fmla="*/ 2147483647 w 8"/>
                  <a:gd name="T17" fmla="*/ 2147483647 h 2"/>
                  <a:gd name="T18" fmla="*/ 2147483647 w 8"/>
                  <a:gd name="T19" fmla="*/ 2147483647 h 2"/>
                  <a:gd name="T20" fmla="*/ 2147483647 w 8"/>
                  <a:gd name="T21" fmla="*/ 2147483647 h 2"/>
                  <a:gd name="T22" fmla="*/ 2147483647 w 8"/>
                  <a:gd name="T23" fmla="*/ 2147483647 h 2"/>
                  <a:gd name="T24" fmla="*/ 2147483647 w 8"/>
                  <a:gd name="T25" fmla="*/ 2147483647 h 2"/>
                  <a:gd name="T26" fmla="*/ 2147483647 w 8"/>
                  <a:gd name="T27" fmla="*/ 0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5" y="0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3" name="Freeform 653"/>
              <p:cNvSpPr/>
              <p:nvPr/>
            </p:nvSpPr>
            <p:spPr bwMode="auto">
              <a:xfrm>
                <a:off x="1370013" y="1050926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2147483647 h 2"/>
                  <a:gd name="T12" fmla="*/ 2147483647 w 3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4" name="Freeform 654"/>
              <p:cNvSpPr/>
              <p:nvPr/>
            </p:nvSpPr>
            <p:spPr bwMode="auto">
              <a:xfrm>
                <a:off x="1370013" y="1050926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2147483647 h 2"/>
                  <a:gd name="T12" fmla="*/ 2147483647 w 3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85" name="Rectangle 655"/>
              <p:cNvSpPr>
                <a:spLocks noChangeArrowheads="1"/>
              </p:cNvSpPr>
              <p:nvPr/>
            </p:nvSpPr>
            <p:spPr bwMode="auto">
              <a:xfrm>
                <a:off x="1374775" y="10652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86" name="Rectangle 656"/>
              <p:cNvSpPr>
                <a:spLocks noChangeArrowheads="1"/>
              </p:cNvSpPr>
              <p:nvPr/>
            </p:nvSpPr>
            <p:spPr bwMode="auto">
              <a:xfrm>
                <a:off x="1374775" y="106521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87" name="Rectangle 657"/>
              <p:cNvSpPr>
                <a:spLocks noChangeArrowheads="1"/>
              </p:cNvSpPr>
              <p:nvPr/>
            </p:nvSpPr>
            <p:spPr bwMode="auto">
              <a:xfrm>
                <a:off x="1377950" y="1065213"/>
                <a:ext cx="1588" cy="4763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88" name="Rectangle 658"/>
              <p:cNvSpPr>
                <a:spLocks noChangeArrowheads="1"/>
              </p:cNvSpPr>
              <p:nvPr/>
            </p:nvSpPr>
            <p:spPr bwMode="auto">
              <a:xfrm>
                <a:off x="1377950" y="1065213"/>
                <a:ext cx="1588" cy="4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89" name="Freeform 659"/>
              <p:cNvSpPr/>
              <p:nvPr/>
            </p:nvSpPr>
            <p:spPr bwMode="auto">
              <a:xfrm>
                <a:off x="1370013" y="1065213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2147483647 w 3"/>
                  <a:gd name="T5" fmla="*/ 2147483647 h 3"/>
                  <a:gd name="T6" fmla="*/ 0 w 3"/>
                  <a:gd name="T7" fmla="*/ 0 h 3"/>
                  <a:gd name="T8" fmla="*/ 0 w 3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0" name="Freeform 660"/>
              <p:cNvSpPr/>
              <p:nvPr/>
            </p:nvSpPr>
            <p:spPr bwMode="auto">
              <a:xfrm>
                <a:off x="1370013" y="1065213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2147483647 w 3"/>
                  <a:gd name="T5" fmla="*/ 2147483647 h 3"/>
                  <a:gd name="T6" fmla="*/ 0 w 3"/>
                  <a:gd name="T7" fmla="*/ 0 h 3"/>
                  <a:gd name="T8" fmla="*/ 0 w 3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1" name="Rectangle 661"/>
              <p:cNvSpPr>
                <a:spLocks noChangeArrowheads="1"/>
              </p:cNvSpPr>
              <p:nvPr/>
            </p:nvSpPr>
            <p:spPr bwMode="auto">
              <a:xfrm>
                <a:off x="1374775" y="106997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2" name="Rectangle 662"/>
              <p:cNvSpPr>
                <a:spLocks noChangeArrowheads="1"/>
              </p:cNvSpPr>
              <p:nvPr/>
            </p:nvSpPr>
            <p:spPr bwMode="auto">
              <a:xfrm>
                <a:off x="1374775" y="106997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3" name="Rectangle 663"/>
              <p:cNvSpPr>
                <a:spLocks noChangeArrowheads="1"/>
              </p:cNvSpPr>
              <p:nvPr/>
            </p:nvSpPr>
            <p:spPr bwMode="auto">
              <a:xfrm>
                <a:off x="1374775" y="1069976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4" name="Rectangle 664"/>
              <p:cNvSpPr>
                <a:spLocks noChangeArrowheads="1"/>
              </p:cNvSpPr>
              <p:nvPr/>
            </p:nvSpPr>
            <p:spPr bwMode="auto">
              <a:xfrm>
                <a:off x="1374775" y="1069976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5" name="Rectangle 665"/>
              <p:cNvSpPr>
                <a:spLocks noChangeArrowheads="1"/>
              </p:cNvSpPr>
              <p:nvPr/>
            </p:nvSpPr>
            <p:spPr bwMode="auto">
              <a:xfrm>
                <a:off x="1423988" y="10779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6" name="Rectangle 666"/>
              <p:cNvSpPr>
                <a:spLocks noChangeArrowheads="1"/>
              </p:cNvSpPr>
              <p:nvPr/>
            </p:nvSpPr>
            <p:spPr bwMode="auto">
              <a:xfrm>
                <a:off x="1423988" y="107791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7" name="Freeform 667"/>
              <p:cNvSpPr/>
              <p:nvPr/>
            </p:nvSpPr>
            <p:spPr bwMode="auto">
              <a:xfrm>
                <a:off x="1423988" y="1077913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8" name="Freeform 668"/>
              <p:cNvSpPr/>
              <p:nvPr/>
            </p:nvSpPr>
            <p:spPr bwMode="auto">
              <a:xfrm>
                <a:off x="1423988" y="1077913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99" name="Freeform 669"/>
              <p:cNvSpPr/>
              <p:nvPr/>
            </p:nvSpPr>
            <p:spPr bwMode="auto">
              <a:xfrm>
                <a:off x="1423988" y="1084263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0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0" name="Freeform 670"/>
              <p:cNvSpPr/>
              <p:nvPr/>
            </p:nvSpPr>
            <p:spPr bwMode="auto">
              <a:xfrm>
                <a:off x="1423988" y="1084263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0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1" name="Freeform 671"/>
              <p:cNvSpPr/>
              <p:nvPr/>
            </p:nvSpPr>
            <p:spPr bwMode="auto">
              <a:xfrm>
                <a:off x="1427163" y="10842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2" name="Freeform 672"/>
              <p:cNvSpPr/>
              <p:nvPr/>
            </p:nvSpPr>
            <p:spPr bwMode="auto">
              <a:xfrm>
                <a:off x="1427163" y="10842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3" name="Freeform 673"/>
              <p:cNvSpPr/>
              <p:nvPr/>
            </p:nvSpPr>
            <p:spPr bwMode="auto">
              <a:xfrm>
                <a:off x="1385888" y="108426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4" name="Freeform 674"/>
              <p:cNvSpPr/>
              <p:nvPr/>
            </p:nvSpPr>
            <p:spPr bwMode="auto">
              <a:xfrm>
                <a:off x="1385888" y="108426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5" name="Freeform 675"/>
              <p:cNvSpPr/>
              <p:nvPr/>
            </p:nvSpPr>
            <p:spPr bwMode="auto">
              <a:xfrm>
                <a:off x="1382713" y="1089026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0 h 2"/>
                  <a:gd name="T4" fmla="*/ 2147483647 w 2"/>
                  <a:gd name="T5" fmla="*/ 0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6" name="Freeform 676"/>
              <p:cNvSpPr/>
              <p:nvPr/>
            </p:nvSpPr>
            <p:spPr bwMode="auto">
              <a:xfrm>
                <a:off x="1382713" y="1089026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0 h 2"/>
                  <a:gd name="T4" fmla="*/ 2147483647 w 2"/>
                  <a:gd name="T5" fmla="*/ 0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7" name="Rectangle 677"/>
              <p:cNvSpPr>
                <a:spLocks noChangeArrowheads="1"/>
              </p:cNvSpPr>
              <p:nvPr/>
            </p:nvSpPr>
            <p:spPr bwMode="auto">
              <a:xfrm>
                <a:off x="1385888" y="108902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08" name="Rectangle 678"/>
              <p:cNvSpPr>
                <a:spLocks noChangeArrowheads="1"/>
              </p:cNvSpPr>
              <p:nvPr/>
            </p:nvSpPr>
            <p:spPr bwMode="auto">
              <a:xfrm>
                <a:off x="1385888" y="108902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09" name="Freeform 679"/>
              <p:cNvSpPr/>
              <p:nvPr/>
            </p:nvSpPr>
            <p:spPr bwMode="auto">
              <a:xfrm>
                <a:off x="1385888" y="1089026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0" name="Freeform 680"/>
              <p:cNvSpPr/>
              <p:nvPr/>
            </p:nvSpPr>
            <p:spPr bwMode="auto">
              <a:xfrm>
                <a:off x="1385888" y="1089026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1" name="Freeform 681"/>
              <p:cNvSpPr/>
              <p:nvPr/>
            </p:nvSpPr>
            <p:spPr bwMode="auto">
              <a:xfrm>
                <a:off x="1389063" y="1089026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147483647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2" name="Freeform 682"/>
              <p:cNvSpPr/>
              <p:nvPr/>
            </p:nvSpPr>
            <p:spPr bwMode="auto">
              <a:xfrm>
                <a:off x="1389063" y="1089026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147483647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3" name="Freeform 683"/>
              <p:cNvSpPr/>
              <p:nvPr/>
            </p:nvSpPr>
            <p:spPr bwMode="auto">
              <a:xfrm>
                <a:off x="1385888" y="109220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0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4" name="Freeform 684"/>
              <p:cNvSpPr/>
              <p:nvPr/>
            </p:nvSpPr>
            <p:spPr bwMode="auto">
              <a:xfrm>
                <a:off x="1385888" y="109220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0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5" name="Freeform 685"/>
              <p:cNvSpPr/>
              <p:nvPr/>
            </p:nvSpPr>
            <p:spPr bwMode="auto">
              <a:xfrm>
                <a:off x="1389063" y="1092201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2147483647 w 3"/>
                  <a:gd name="T3" fmla="*/ 0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6" name="Freeform 686"/>
              <p:cNvSpPr/>
              <p:nvPr/>
            </p:nvSpPr>
            <p:spPr bwMode="auto">
              <a:xfrm>
                <a:off x="1389063" y="1092201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2147483647 w 3"/>
                  <a:gd name="T3" fmla="*/ 0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7" name="Freeform 687"/>
              <p:cNvSpPr/>
              <p:nvPr/>
            </p:nvSpPr>
            <p:spPr bwMode="auto">
              <a:xfrm>
                <a:off x="1366838" y="10842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8" name="Freeform 688"/>
              <p:cNvSpPr/>
              <p:nvPr/>
            </p:nvSpPr>
            <p:spPr bwMode="auto">
              <a:xfrm>
                <a:off x="1366838" y="10842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9" name="Freeform 689"/>
              <p:cNvSpPr/>
              <p:nvPr/>
            </p:nvSpPr>
            <p:spPr bwMode="auto">
              <a:xfrm>
                <a:off x="1363663" y="1084263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0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0" name="Freeform 690"/>
              <p:cNvSpPr/>
              <p:nvPr/>
            </p:nvSpPr>
            <p:spPr bwMode="auto">
              <a:xfrm>
                <a:off x="1363663" y="1084263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0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1" name="Freeform 691"/>
              <p:cNvSpPr/>
              <p:nvPr/>
            </p:nvSpPr>
            <p:spPr bwMode="auto">
              <a:xfrm>
                <a:off x="1355725" y="1100138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2147483647 h 2"/>
                  <a:gd name="T10" fmla="*/ 2147483647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2" name="Freeform 692"/>
              <p:cNvSpPr/>
              <p:nvPr/>
            </p:nvSpPr>
            <p:spPr bwMode="auto">
              <a:xfrm>
                <a:off x="1355725" y="1100138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2147483647 h 2"/>
                  <a:gd name="T10" fmla="*/ 2147483647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3" name="Freeform 693"/>
              <p:cNvSpPr/>
              <p:nvPr/>
            </p:nvSpPr>
            <p:spPr bwMode="auto">
              <a:xfrm>
                <a:off x="1339850" y="1095376"/>
                <a:ext cx="4763" cy="4763"/>
              </a:xfrm>
              <a:custGeom>
                <a:avLst/>
                <a:gdLst>
                  <a:gd name="T0" fmla="*/ 2147483647 w 3"/>
                  <a:gd name="T1" fmla="*/ 2147483647 h 3"/>
                  <a:gd name="T2" fmla="*/ 0 w 3"/>
                  <a:gd name="T3" fmla="*/ 0 h 3"/>
                  <a:gd name="T4" fmla="*/ 0 w 3"/>
                  <a:gd name="T5" fmla="*/ 0 h 3"/>
                  <a:gd name="T6" fmla="*/ 0 w 3"/>
                  <a:gd name="T7" fmla="*/ 2147483647 h 3"/>
                  <a:gd name="T8" fmla="*/ 0 w 3"/>
                  <a:gd name="T9" fmla="*/ 2147483647 h 3"/>
                  <a:gd name="T10" fmla="*/ 2147483647 w 3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4" name="Freeform 694"/>
              <p:cNvSpPr/>
              <p:nvPr/>
            </p:nvSpPr>
            <p:spPr bwMode="auto">
              <a:xfrm>
                <a:off x="1339850" y="1095376"/>
                <a:ext cx="4763" cy="4763"/>
              </a:xfrm>
              <a:custGeom>
                <a:avLst/>
                <a:gdLst>
                  <a:gd name="T0" fmla="*/ 2147483647 w 3"/>
                  <a:gd name="T1" fmla="*/ 2147483647 h 3"/>
                  <a:gd name="T2" fmla="*/ 0 w 3"/>
                  <a:gd name="T3" fmla="*/ 0 h 3"/>
                  <a:gd name="T4" fmla="*/ 0 w 3"/>
                  <a:gd name="T5" fmla="*/ 0 h 3"/>
                  <a:gd name="T6" fmla="*/ 0 w 3"/>
                  <a:gd name="T7" fmla="*/ 2147483647 h 3"/>
                  <a:gd name="T8" fmla="*/ 0 w 3"/>
                  <a:gd name="T9" fmla="*/ 2147483647 h 3"/>
                  <a:gd name="T10" fmla="*/ 2147483647 w 3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" name="Freeform 695"/>
              <p:cNvSpPr/>
              <p:nvPr/>
            </p:nvSpPr>
            <p:spPr bwMode="auto">
              <a:xfrm>
                <a:off x="1339850" y="1095376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0 w 3"/>
                  <a:gd name="T4" fmla="*/ 0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" name="Freeform 696"/>
              <p:cNvSpPr/>
              <p:nvPr/>
            </p:nvSpPr>
            <p:spPr bwMode="auto">
              <a:xfrm>
                <a:off x="1339850" y="1095376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0 w 3"/>
                  <a:gd name="T4" fmla="*/ 0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" name="Freeform 697"/>
              <p:cNvSpPr/>
              <p:nvPr/>
            </p:nvSpPr>
            <p:spPr bwMode="auto">
              <a:xfrm>
                <a:off x="1344613" y="10953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" name="Freeform 698"/>
              <p:cNvSpPr/>
              <p:nvPr/>
            </p:nvSpPr>
            <p:spPr bwMode="auto">
              <a:xfrm>
                <a:off x="1344613" y="10953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9" name="Freeform 699"/>
              <p:cNvSpPr/>
              <p:nvPr/>
            </p:nvSpPr>
            <p:spPr bwMode="auto">
              <a:xfrm>
                <a:off x="1339850" y="1084263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" name="Freeform 700"/>
              <p:cNvSpPr/>
              <p:nvPr/>
            </p:nvSpPr>
            <p:spPr bwMode="auto">
              <a:xfrm>
                <a:off x="1339850" y="1084263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1" name="Freeform 701"/>
              <p:cNvSpPr/>
              <p:nvPr/>
            </p:nvSpPr>
            <p:spPr bwMode="auto">
              <a:xfrm>
                <a:off x="1322388" y="1065213"/>
                <a:ext cx="6350" cy="4763"/>
              </a:xfrm>
              <a:custGeom>
                <a:avLst/>
                <a:gdLst>
                  <a:gd name="T0" fmla="*/ 2147483647 w 4"/>
                  <a:gd name="T1" fmla="*/ 2147483647 h 3"/>
                  <a:gd name="T2" fmla="*/ 2147483647 w 4"/>
                  <a:gd name="T3" fmla="*/ 0 h 3"/>
                  <a:gd name="T4" fmla="*/ 2147483647 w 4"/>
                  <a:gd name="T5" fmla="*/ 0 h 3"/>
                  <a:gd name="T6" fmla="*/ 0 w 4"/>
                  <a:gd name="T7" fmla="*/ 0 h 3"/>
                  <a:gd name="T8" fmla="*/ 2147483647 w 4"/>
                  <a:gd name="T9" fmla="*/ 0 h 3"/>
                  <a:gd name="T10" fmla="*/ 2147483647 w 4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" name="Freeform 702"/>
              <p:cNvSpPr/>
              <p:nvPr/>
            </p:nvSpPr>
            <p:spPr bwMode="auto">
              <a:xfrm>
                <a:off x="1322388" y="1065213"/>
                <a:ext cx="6350" cy="4763"/>
              </a:xfrm>
              <a:custGeom>
                <a:avLst/>
                <a:gdLst>
                  <a:gd name="T0" fmla="*/ 2147483647 w 4"/>
                  <a:gd name="T1" fmla="*/ 2147483647 h 3"/>
                  <a:gd name="T2" fmla="*/ 2147483647 w 4"/>
                  <a:gd name="T3" fmla="*/ 0 h 3"/>
                  <a:gd name="T4" fmla="*/ 2147483647 w 4"/>
                  <a:gd name="T5" fmla="*/ 0 h 3"/>
                  <a:gd name="T6" fmla="*/ 0 w 4"/>
                  <a:gd name="T7" fmla="*/ 0 h 3"/>
                  <a:gd name="T8" fmla="*/ 2147483647 w 4"/>
                  <a:gd name="T9" fmla="*/ 0 h 3"/>
                  <a:gd name="T10" fmla="*/ 2147483647 w 4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3" name="Rectangle 703"/>
              <p:cNvSpPr>
                <a:spLocks noChangeArrowheads="1"/>
              </p:cNvSpPr>
              <p:nvPr/>
            </p:nvSpPr>
            <p:spPr bwMode="auto">
              <a:xfrm>
                <a:off x="1344613" y="110648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34" name="Rectangle 704"/>
              <p:cNvSpPr>
                <a:spLocks noChangeArrowheads="1"/>
              </p:cNvSpPr>
              <p:nvPr/>
            </p:nvSpPr>
            <p:spPr bwMode="auto">
              <a:xfrm>
                <a:off x="1344613" y="11064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35" name="Freeform 705"/>
              <p:cNvSpPr/>
              <p:nvPr/>
            </p:nvSpPr>
            <p:spPr bwMode="auto">
              <a:xfrm>
                <a:off x="1344613" y="11064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2147483647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6" name="Freeform 706"/>
              <p:cNvSpPr/>
              <p:nvPr/>
            </p:nvSpPr>
            <p:spPr bwMode="auto">
              <a:xfrm>
                <a:off x="1344613" y="11064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2147483647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7" name="Rectangle 707"/>
              <p:cNvSpPr>
                <a:spLocks noChangeArrowheads="1"/>
              </p:cNvSpPr>
              <p:nvPr/>
            </p:nvSpPr>
            <p:spPr bwMode="auto">
              <a:xfrm>
                <a:off x="1347788" y="1106488"/>
                <a:ext cx="4763" cy="4763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38" name="Rectangle 708"/>
              <p:cNvSpPr>
                <a:spLocks noChangeArrowheads="1"/>
              </p:cNvSpPr>
              <p:nvPr/>
            </p:nvSpPr>
            <p:spPr bwMode="auto">
              <a:xfrm>
                <a:off x="1347788" y="1106488"/>
                <a:ext cx="4763" cy="4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39" name="Freeform 709"/>
              <p:cNvSpPr/>
              <p:nvPr/>
            </p:nvSpPr>
            <p:spPr bwMode="auto">
              <a:xfrm>
                <a:off x="1352550" y="11064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0" name="Freeform 710"/>
              <p:cNvSpPr/>
              <p:nvPr/>
            </p:nvSpPr>
            <p:spPr bwMode="auto">
              <a:xfrm>
                <a:off x="1352550" y="11064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1" name="Freeform 711"/>
              <p:cNvSpPr/>
              <p:nvPr/>
            </p:nvSpPr>
            <p:spPr bwMode="auto">
              <a:xfrm>
                <a:off x="1333500" y="1114426"/>
                <a:ext cx="0" cy="4763"/>
              </a:xfrm>
              <a:custGeom>
                <a:avLst/>
                <a:gdLst>
                  <a:gd name="T0" fmla="*/ 2147483647 h 3"/>
                  <a:gd name="T1" fmla="*/ 2147483647 h 3"/>
                  <a:gd name="T2" fmla="*/ 2147483647 h 3"/>
                  <a:gd name="T3" fmla="*/ 2147483647 h 3"/>
                  <a:gd name="T4" fmla="*/ 2147483647 h 3"/>
                  <a:gd name="T5" fmla="*/ 0 h 3"/>
                  <a:gd name="T6" fmla="*/ 2147483647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2" name="Freeform 712"/>
              <p:cNvSpPr/>
              <p:nvPr/>
            </p:nvSpPr>
            <p:spPr bwMode="auto">
              <a:xfrm>
                <a:off x="1333500" y="1114426"/>
                <a:ext cx="0" cy="4763"/>
              </a:xfrm>
              <a:custGeom>
                <a:avLst/>
                <a:gdLst>
                  <a:gd name="T0" fmla="*/ 2147483647 h 3"/>
                  <a:gd name="T1" fmla="*/ 2147483647 h 3"/>
                  <a:gd name="T2" fmla="*/ 2147483647 h 3"/>
                  <a:gd name="T3" fmla="*/ 2147483647 h 3"/>
                  <a:gd name="T4" fmla="*/ 2147483647 h 3"/>
                  <a:gd name="T5" fmla="*/ 0 h 3"/>
                  <a:gd name="T6" fmla="*/ 2147483647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3" name="Freeform 713"/>
              <p:cNvSpPr/>
              <p:nvPr/>
            </p:nvSpPr>
            <p:spPr bwMode="auto">
              <a:xfrm>
                <a:off x="1325563" y="1119188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4" name="Freeform 714"/>
              <p:cNvSpPr/>
              <p:nvPr/>
            </p:nvSpPr>
            <p:spPr bwMode="auto">
              <a:xfrm>
                <a:off x="1325563" y="1119188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5" name="Rectangle 715"/>
              <p:cNvSpPr>
                <a:spLocks noChangeArrowheads="1"/>
              </p:cNvSpPr>
              <p:nvPr/>
            </p:nvSpPr>
            <p:spPr bwMode="auto">
              <a:xfrm>
                <a:off x="1322388" y="1111251"/>
                <a:ext cx="1588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46" name="Rectangle 716"/>
              <p:cNvSpPr>
                <a:spLocks noChangeArrowheads="1"/>
              </p:cNvSpPr>
              <p:nvPr/>
            </p:nvSpPr>
            <p:spPr bwMode="auto">
              <a:xfrm>
                <a:off x="1322388" y="1111251"/>
                <a:ext cx="1588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47" name="Rectangle 717"/>
              <p:cNvSpPr>
                <a:spLocks noChangeArrowheads="1"/>
              </p:cNvSpPr>
              <p:nvPr/>
            </p:nvSpPr>
            <p:spPr bwMode="auto">
              <a:xfrm>
                <a:off x="1322388" y="1114426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48" name="Rectangle 718"/>
              <p:cNvSpPr>
                <a:spLocks noChangeArrowheads="1"/>
              </p:cNvSpPr>
              <p:nvPr/>
            </p:nvSpPr>
            <p:spPr bwMode="auto">
              <a:xfrm>
                <a:off x="1322388" y="1114426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49" name="Freeform 719"/>
              <p:cNvSpPr/>
              <p:nvPr/>
            </p:nvSpPr>
            <p:spPr bwMode="auto">
              <a:xfrm>
                <a:off x="1317625" y="1114426"/>
                <a:ext cx="0" cy="4763"/>
              </a:xfrm>
              <a:custGeom>
                <a:avLst/>
                <a:gdLst>
                  <a:gd name="T0" fmla="*/ 2147483647 h 3"/>
                  <a:gd name="T1" fmla="*/ 0 h 3"/>
                  <a:gd name="T2" fmla="*/ 0 h 3"/>
                  <a:gd name="T3" fmla="*/ 0 h 3"/>
                  <a:gd name="T4" fmla="*/ 2147483647 h 3"/>
                  <a:gd name="T5" fmla="*/ 2147483647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0" name="Freeform 720"/>
              <p:cNvSpPr/>
              <p:nvPr/>
            </p:nvSpPr>
            <p:spPr bwMode="auto">
              <a:xfrm>
                <a:off x="1317625" y="1114426"/>
                <a:ext cx="0" cy="4763"/>
              </a:xfrm>
              <a:custGeom>
                <a:avLst/>
                <a:gdLst>
                  <a:gd name="T0" fmla="*/ 2147483647 h 3"/>
                  <a:gd name="T1" fmla="*/ 0 h 3"/>
                  <a:gd name="T2" fmla="*/ 0 h 3"/>
                  <a:gd name="T3" fmla="*/ 0 h 3"/>
                  <a:gd name="T4" fmla="*/ 2147483647 h 3"/>
                  <a:gd name="T5" fmla="*/ 2147483647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1" name="Freeform 721"/>
              <p:cNvSpPr/>
              <p:nvPr/>
            </p:nvSpPr>
            <p:spPr bwMode="auto">
              <a:xfrm>
                <a:off x="1303338" y="1114426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0 w 2"/>
                  <a:gd name="T4" fmla="*/ 0 w 2"/>
                  <a:gd name="T5" fmla="*/ 0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2" name="Freeform 722"/>
              <p:cNvSpPr/>
              <p:nvPr/>
            </p:nvSpPr>
            <p:spPr bwMode="auto">
              <a:xfrm>
                <a:off x="1303338" y="1114426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0 w 2"/>
                  <a:gd name="T4" fmla="*/ 0 w 2"/>
                  <a:gd name="T5" fmla="*/ 0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3" name="Freeform 723"/>
              <p:cNvSpPr/>
              <p:nvPr/>
            </p:nvSpPr>
            <p:spPr bwMode="auto">
              <a:xfrm>
                <a:off x="1328738" y="1054101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2147483647 w 5"/>
                  <a:gd name="T3" fmla="*/ 0 h 3"/>
                  <a:gd name="T4" fmla="*/ 2147483647 w 5"/>
                  <a:gd name="T5" fmla="*/ 0 h 3"/>
                  <a:gd name="T6" fmla="*/ 2147483647 w 5"/>
                  <a:gd name="T7" fmla="*/ 0 h 3"/>
                  <a:gd name="T8" fmla="*/ 0 w 5"/>
                  <a:gd name="T9" fmla="*/ 0 h 3"/>
                  <a:gd name="T10" fmla="*/ 2147483647 w 5"/>
                  <a:gd name="T11" fmla="*/ 2147483647 h 3"/>
                  <a:gd name="T12" fmla="*/ 2147483647 w 5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4" name="Freeform 724"/>
              <p:cNvSpPr/>
              <p:nvPr/>
            </p:nvSpPr>
            <p:spPr bwMode="auto">
              <a:xfrm>
                <a:off x="1328738" y="1054101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2147483647 w 5"/>
                  <a:gd name="T3" fmla="*/ 0 h 3"/>
                  <a:gd name="T4" fmla="*/ 2147483647 w 5"/>
                  <a:gd name="T5" fmla="*/ 0 h 3"/>
                  <a:gd name="T6" fmla="*/ 2147483647 w 5"/>
                  <a:gd name="T7" fmla="*/ 0 h 3"/>
                  <a:gd name="T8" fmla="*/ 0 w 5"/>
                  <a:gd name="T9" fmla="*/ 0 h 3"/>
                  <a:gd name="T10" fmla="*/ 2147483647 w 5"/>
                  <a:gd name="T11" fmla="*/ 2147483647 h 3"/>
                  <a:gd name="T12" fmla="*/ 2147483647 w 5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5" name="Freeform 725"/>
              <p:cNvSpPr/>
              <p:nvPr/>
            </p:nvSpPr>
            <p:spPr bwMode="auto">
              <a:xfrm>
                <a:off x="1276350" y="1050926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2147483647 h 2"/>
                  <a:gd name="T4" fmla="*/ 0 w 5"/>
                  <a:gd name="T5" fmla="*/ 2147483647 h 2"/>
                  <a:gd name="T6" fmla="*/ 2147483647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2147483647 h 2"/>
                  <a:gd name="T12" fmla="*/ 2147483647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2147483647 h 2"/>
                  <a:gd name="T18" fmla="*/ 2147483647 w 5"/>
                  <a:gd name="T19" fmla="*/ 2147483647 h 2"/>
                  <a:gd name="T20" fmla="*/ 2147483647 w 5"/>
                  <a:gd name="T21" fmla="*/ 0 h 2"/>
                  <a:gd name="T22" fmla="*/ 2147483647 w 5"/>
                  <a:gd name="T23" fmla="*/ 0 h 2"/>
                  <a:gd name="T24" fmla="*/ 2147483647 w 5"/>
                  <a:gd name="T25" fmla="*/ 0 h 2"/>
                  <a:gd name="T26" fmla="*/ 2147483647 w 5"/>
                  <a:gd name="T27" fmla="*/ 0 h 2"/>
                  <a:gd name="T28" fmla="*/ 2147483647 w 5"/>
                  <a:gd name="T29" fmla="*/ 0 h 2"/>
                  <a:gd name="T30" fmla="*/ 2147483647 w 5"/>
                  <a:gd name="T31" fmla="*/ 0 h 2"/>
                  <a:gd name="T32" fmla="*/ 2147483647 w 5"/>
                  <a:gd name="T33" fmla="*/ 0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6" name="Freeform 726"/>
              <p:cNvSpPr/>
              <p:nvPr/>
            </p:nvSpPr>
            <p:spPr bwMode="auto">
              <a:xfrm>
                <a:off x="1276350" y="1050926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2147483647 h 2"/>
                  <a:gd name="T4" fmla="*/ 0 w 5"/>
                  <a:gd name="T5" fmla="*/ 2147483647 h 2"/>
                  <a:gd name="T6" fmla="*/ 2147483647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2147483647 h 2"/>
                  <a:gd name="T12" fmla="*/ 2147483647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2147483647 h 2"/>
                  <a:gd name="T18" fmla="*/ 2147483647 w 5"/>
                  <a:gd name="T19" fmla="*/ 2147483647 h 2"/>
                  <a:gd name="T20" fmla="*/ 2147483647 w 5"/>
                  <a:gd name="T21" fmla="*/ 0 h 2"/>
                  <a:gd name="T22" fmla="*/ 2147483647 w 5"/>
                  <a:gd name="T23" fmla="*/ 0 h 2"/>
                  <a:gd name="T24" fmla="*/ 2147483647 w 5"/>
                  <a:gd name="T25" fmla="*/ 0 h 2"/>
                  <a:gd name="T26" fmla="*/ 2147483647 w 5"/>
                  <a:gd name="T27" fmla="*/ 0 h 2"/>
                  <a:gd name="T28" fmla="*/ 2147483647 w 5"/>
                  <a:gd name="T29" fmla="*/ 0 h 2"/>
                  <a:gd name="T30" fmla="*/ 2147483647 w 5"/>
                  <a:gd name="T31" fmla="*/ 0 h 2"/>
                  <a:gd name="T32" fmla="*/ 2147483647 w 5"/>
                  <a:gd name="T33" fmla="*/ 0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7" name="Freeform 727"/>
              <p:cNvSpPr/>
              <p:nvPr/>
            </p:nvSpPr>
            <p:spPr bwMode="auto">
              <a:xfrm>
                <a:off x="1268413" y="1054101"/>
                <a:ext cx="7938" cy="4763"/>
              </a:xfrm>
              <a:custGeom>
                <a:avLst/>
                <a:gdLst>
                  <a:gd name="T0" fmla="*/ 2147483647 w 5"/>
                  <a:gd name="T1" fmla="*/ 2147483647 h 3"/>
                  <a:gd name="T2" fmla="*/ 2147483647 w 5"/>
                  <a:gd name="T3" fmla="*/ 2147483647 h 3"/>
                  <a:gd name="T4" fmla="*/ 2147483647 w 5"/>
                  <a:gd name="T5" fmla="*/ 2147483647 h 3"/>
                  <a:gd name="T6" fmla="*/ 2147483647 w 5"/>
                  <a:gd name="T7" fmla="*/ 2147483647 h 3"/>
                  <a:gd name="T8" fmla="*/ 2147483647 w 5"/>
                  <a:gd name="T9" fmla="*/ 2147483647 h 3"/>
                  <a:gd name="T10" fmla="*/ 2147483647 w 5"/>
                  <a:gd name="T11" fmla="*/ 0 h 3"/>
                  <a:gd name="T12" fmla="*/ 2147483647 w 5"/>
                  <a:gd name="T13" fmla="*/ 0 h 3"/>
                  <a:gd name="T14" fmla="*/ 2147483647 w 5"/>
                  <a:gd name="T15" fmla="*/ 0 h 3"/>
                  <a:gd name="T16" fmla="*/ 0 w 5"/>
                  <a:gd name="T17" fmla="*/ 0 h 3"/>
                  <a:gd name="T18" fmla="*/ 0 w 5"/>
                  <a:gd name="T19" fmla="*/ 2147483647 h 3"/>
                  <a:gd name="T20" fmla="*/ 0 w 5"/>
                  <a:gd name="T21" fmla="*/ 2147483647 h 3"/>
                  <a:gd name="T22" fmla="*/ 0 w 5"/>
                  <a:gd name="T23" fmla="*/ 2147483647 h 3"/>
                  <a:gd name="T24" fmla="*/ 0 w 5"/>
                  <a:gd name="T25" fmla="*/ 2147483647 h 3"/>
                  <a:gd name="T26" fmla="*/ 2147483647 w 5"/>
                  <a:gd name="T27" fmla="*/ 2147483647 h 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8" name="Freeform 728"/>
              <p:cNvSpPr/>
              <p:nvPr/>
            </p:nvSpPr>
            <p:spPr bwMode="auto">
              <a:xfrm>
                <a:off x="1268413" y="1054101"/>
                <a:ext cx="7938" cy="4763"/>
              </a:xfrm>
              <a:custGeom>
                <a:avLst/>
                <a:gdLst>
                  <a:gd name="T0" fmla="*/ 2147483647 w 5"/>
                  <a:gd name="T1" fmla="*/ 2147483647 h 3"/>
                  <a:gd name="T2" fmla="*/ 2147483647 w 5"/>
                  <a:gd name="T3" fmla="*/ 2147483647 h 3"/>
                  <a:gd name="T4" fmla="*/ 2147483647 w 5"/>
                  <a:gd name="T5" fmla="*/ 2147483647 h 3"/>
                  <a:gd name="T6" fmla="*/ 2147483647 w 5"/>
                  <a:gd name="T7" fmla="*/ 2147483647 h 3"/>
                  <a:gd name="T8" fmla="*/ 2147483647 w 5"/>
                  <a:gd name="T9" fmla="*/ 2147483647 h 3"/>
                  <a:gd name="T10" fmla="*/ 2147483647 w 5"/>
                  <a:gd name="T11" fmla="*/ 0 h 3"/>
                  <a:gd name="T12" fmla="*/ 2147483647 w 5"/>
                  <a:gd name="T13" fmla="*/ 0 h 3"/>
                  <a:gd name="T14" fmla="*/ 2147483647 w 5"/>
                  <a:gd name="T15" fmla="*/ 0 h 3"/>
                  <a:gd name="T16" fmla="*/ 0 w 5"/>
                  <a:gd name="T17" fmla="*/ 0 h 3"/>
                  <a:gd name="T18" fmla="*/ 0 w 5"/>
                  <a:gd name="T19" fmla="*/ 2147483647 h 3"/>
                  <a:gd name="T20" fmla="*/ 0 w 5"/>
                  <a:gd name="T21" fmla="*/ 2147483647 h 3"/>
                  <a:gd name="T22" fmla="*/ 0 w 5"/>
                  <a:gd name="T23" fmla="*/ 2147483647 h 3"/>
                  <a:gd name="T24" fmla="*/ 0 w 5"/>
                  <a:gd name="T25" fmla="*/ 2147483647 h 3"/>
                  <a:gd name="T26" fmla="*/ 2147483647 w 5"/>
                  <a:gd name="T27" fmla="*/ 2147483647 h 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9" name="Freeform 729"/>
              <p:cNvSpPr/>
              <p:nvPr/>
            </p:nvSpPr>
            <p:spPr bwMode="auto">
              <a:xfrm>
                <a:off x="1268413" y="1054101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0" name="Freeform 730"/>
              <p:cNvSpPr/>
              <p:nvPr/>
            </p:nvSpPr>
            <p:spPr bwMode="auto">
              <a:xfrm>
                <a:off x="1268413" y="1054101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1" name="Freeform 731"/>
              <p:cNvSpPr/>
              <p:nvPr/>
            </p:nvSpPr>
            <p:spPr bwMode="auto">
              <a:xfrm>
                <a:off x="1276350" y="104775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2" name="Freeform 732"/>
              <p:cNvSpPr/>
              <p:nvPr/>
            </p:nvSpPr>
            <p:spPr bwMode="auto">
              <a:xfrm>
                <a:off x="1276350" y="104775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3" name="Freeform 733"/>
              <p:cNvSpPr/>
              <p:nvPr/>
            </p:nvSpPr>
            <p:spPr bwMode="auto">
              <a:xfrm>
                <a:off x="1262063" y="1042988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2147483647 w 2"/>
                  <a:gd name="T5" fmla="*/ 0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4" name="Freeform 734"/>
              <p:cNvSpPr/>
              <p:nvPr/>
            </p:nvSpPr>
            <p:spPr bwMode="auto">
              <a:xfrm>
                <a:off x="1262063" y="1042988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2147483647 w 2"/>
                  <a:gd name="T5" fmla="*/ 0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5" name="Freeform 735"/>
              <p:cNvSpPr/>
              <p:nvPr/>
            </p:nvSpPr>
            <p:spPr bwMode="auto">
              <a:xfrm>
                <a:off x="1257300" y="1047751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0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6" name="Freeform 736"/>
              <p:cNvSpPr/>
              <p:nvPr/>
            </p:nvSpPr>
            <p:spPr bwMode="auto">
              <a:xfrm>
                <a:off x="1257300" y="1047751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0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7" name="Freeform 737"/>
              <p:cNvSpPr/>
              <p:nvPr/>
            </p:nvSpPr>
            <p:spPr bwMode="auto">
              <a:xfrm>
                <a:off x="1254125" y="1050926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2147483647 w 5"/>
                  <a:gd name="T3" fmla="*/ 2147483647 w 5"/>
                  <a:gd name="T4" fmla="*/ 2147483647 w 5"/>
                  <a:gd name="T5" fmla="*/ 2147483647 w 5"/>
                  <a:gd name="T6" fmla="*/ 0 w 5"/>
                  <a:gd name="T7" fmla="*/ 0 w 5"/>
                  <a:gd name="T8" fmla="*/ 0 w 5"/>
                  <a:gd name="T9" fmla="*/ 2147483647 w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</a:gdLst>
                <a:ahLst/>
                <a:cxnLst>
                  <a:cxn ang="T10">
                    <a:pos x="T0" y="0"/>
                  </a:cxn>
                  <a:cxn ang="T11">
                    <a:pos x="T1" y="0"/>
                  </a:cxn>
                  <a:cxn ang="T12">
                    <a:pos x="T2" y="0"/>
                  </a:cxn>
                  <a:cxn ang="T13">
                    <a:pos x="T3" y="0"/>
                  </a:cxn>
                  <a:cxn ang="T14">
                    <a:pos x="T4" y="0"/>
                  </a:cxn>
                  <a:cxn ang="T15">
                    <a:pos x="T5" y="0"/>
                  </a:cxn>
                  <a:cxn ang="T16">
                    <a:pos x="T6" y="0"/>
                  </a:cxn>
                  <a:cxn ang="T17">
                    <a:pos x="T7" y="0"/>
                  </a:cxn>
                  <a:cxn ang="T18">
                    <a:pos x="T8" y="0"/>
                  </a:cxn>
                  <a:cxn ang="T19">
                    <a:pos x="T9" y="0"/>
                  </a:cxn>
                </a:cxnLst>
                <a:rect l="0" t="0" r="r" b="b"/>
                <a:pathLst>
                  <a:path w="5">
                    <a:moveTo>
                      <a:pt x="2" y="0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8" name="Freeform 738"/>
              <p:cNvSpPr/>
              <p:nvPr/>
            </p:nvSpPr>
            <p:spPr bwMode="auto">
              <a:xfrm>
                <a:off x="1254125" y="1050926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2147483647 w 5"/>
                  <a:gd name="T3" fmla="*/ 2147483647 w 5"/>
                  <a:gd name="T4" fmla="*/ 2147483647 w 5"/>
                  <a:gd name="T5" fmla="*/ 2147483647 w 5"/>
                  <a:gd name="T6" fmla="*/ 0 w 5"/>
                  <a:gd name="T7" fmla="*/ 0 w 5"/>
                  <a:gd name="T8" fmla="*/ 0 w 5"/>
                  <a:gd name="T9" fmla="*/ 2147483647 w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</a:gdLst>
                <a:ahLst/>
                <a:cxnLst>
                  <a:cxn ang="T10">
                    <a:pos x="T0" y="0"/>
                  </a:cxn>
                  <a:cxn ang="T11">
                    <a:pos x="T1" y="0"/>
                  </a:cxn>
                  <a:cxn ang="T12">
                    <a:pos x="T2" y="0"/>
                  </a:cxn>
                  <a:cxn ang="T13">
                    <a:pos x="T3" y="0"/>
                  </a:cxn>
                  <a:cxn ang="T14">
                    <a:pos x="T4" y="0"/>
                  </a:cxn>
                  <a:cxn ang="T15">
                    <a:pos x="T5" y="0"/>
                  </a:cxn>
                  <a:cxn ang="T16">
                    <a:pos x="T6" y="0"/>
                  </a:cxn>
                  <a:cxn ang="T17">
                    <a:pos x="T7" y="0"/>
                  </a:cxn>
                  <a:cxn ang="T18">
                    <a:pos x="T8" y="0"/>
                  </a:cxn>
                  <a:cxn ang="T19">
                    <a:pos x="T9" y="0"/>
                  </a:cxn>
                </a:cxnLst>
                <a:rect l="0" t="0" r="r" b="b"/>
                <a:pathLst>
                  <a:path w="5">
                    <a:moveTo>
                      <a:pt x="2" y="0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9" name="Freeform 739"/>
              <p:cNvSpPr/>
              <p:nvPr/>
            </p:nvSpPr>
            <p:spPr bwMode="auto">
              <a:xfrm>
                <a:off x="1265238" y="10509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0" name="Freeform 740"/>
              <p:cNvSpPr/>
              <p:nvPr/>
            </p:nvSpPr>
            <p:spPr bwMode="auto">
              <a:xfrm>
                <a:off x="1265238" y="10509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1" name="Freeform 741"/>
              <p:cNvSpPr/>
              <p:nvPr/>
            </p:nvSpPr>
            <p:spPr bwMode="auto">
              <a:xfrm>
                <a:off x="1268413" y="1050926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2" name="Freeform 742"/>
              <p:cNvSpPr/>
              <p:nvPr/>
            </p:nvSpPr>
            <p:spPr bwMode="auto">
              <a:xfrm>
                <a:off x="1268413" y="1050926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3" name="Freeform 743"/>
              <p:cNvSpPr/>
              <p:nvPr/>
            </p:nvSpPr>
            <p:spPr bwMode="auto">
              <a:xfrm>
                <a:off x="1257300" y="1054101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2147483647 w 3"/>
                  <a:gd name="T4" fmla="*/ 2147483647 w 3"/>
                  <a:gd name="T5" fmla="*/ 0 w 3"/>
                  <a:gd name="T6" fmla="*/ 0 w 3"/>
                  <a:gd name="T7" fmla="*/ 0 w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4" name="Freeform 744"/>
              <p:cNvSpPr/>
              <p:nvPr/>
            </p:nvSpPr>
            <p:spPr bwMode="auto">
              <a:xfrm>
                <a:off x="1257300" y="1054101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2147483647 w 3"/>
                  <a:gd name="T4" fmla="*/ 2147483647 w 3"/>
                  <a:gd name="T5" fmla="*/ 0 w 3"/>
                  <a:gd name="T6" fmla="*/ 0 w 3"/>
                  <a:gd name="T7" fmla="*/ 0 w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5" name="Freeform 745"/>
              <p:cNvSpPr/>
              <p:nvPr/>
            </p:nvSpPr>
            <p:spPr bwMode="auto">
              <a:xfrm>
                <a:off x="1249363" y="1054101"/>
                <a:ext cx="12700" cy="4763"/>
              </a:xfrm>
              <a:custGeom>
                <a:avLst/>
                <a:gdLst>
                  <a:gd name="T0" fmla="*/ 2147483647 w 8"/>
                  <a:gd name="T1" fmla="*/ 0 h 3"/>
                  <a:gd name="T2" fmla="*/ 2147483647 w 8"/>
                  <a:gd name="T3" fmla="*/ 0 h 3"/>
                  <a:gd name="T4" fmla="*/ 2147483647 w 8"/>
                  <a:gd name="T5" fmla="*/ 0 h 3"/>
                  <a:gd name="T6" fmla="*/ 2147483647 w 8"/>
                  <a:gd name="T7" fmla="*/ 0 h 3"/>
                  <a:gd name="T8" fmla="*/ 2147483647 w 8"/>
                  <a:gd name="T9" fmla="*/ 2147483647 h 3"/>
                  <a:gd name="T10" fmla="*/ 2147483647 w 8"/>
                  <a:gd name="T11" fmla="*/ 2147483647 h 3"/>
                  <a:gd name="T12" fmla="*/ 2147483647 w 8"/>
                  <a:gd name="T13" fmla="*/ 0 h 3"/>
                  <a:gd name="T14" fmla="*/ 2147483647 w 8"/>
                  <a:gd name="T15" fmla="*/ 0 h 3"/>
                  <a:gd name="T16" fmla="*/ 2147483647 w 8"/>
                  <a:gd name="T17" fmla="*/ 0 h 3"/>
                  <a:gd name="T18" fmla="*/ 2147483647 w 8"/>
                  <a:gd name="T19" fmla="*/ 0 h 3"/>
                  <a:gd name="T20" fmla="*/ 2147483647 w 8"/>
                  <a:gd name="T21" fmla="*/ 0 h 3"/>
                  <a:gd name="T22" fmla="*/ 0 w 8"/>
                  <a:gd name="T23" fmla="*/ 0 h 3"/>
                  <a:gd name="T24" fmla="*/ 0 w 8"/>
                  <a:gd name="T25" fmla="*/ 0 h 3"/>
                  <a:gd name="T26" fmla="*/ 0 w 8"/>
                  <a:gd name="T27" fmla="*/ 0 h 3"/>
                  <a:gd name="T28" fmla="*/ 2147483647 w 8"/>
                  <a:gd name="T29" fmla="*/ 0 h 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" h="3">
                    <a:moveTo>
                      <a:pt x="3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6" name="Freeform 746"/>
              <p:cNvSpPr/>
              <p:nvPr/>
            </p:nvSpPr>
            <p:spPr bwMode="auto">
              <a:xfrm>
                <a:off x="1249363" y="1054101"/>
                <a:ext cx="12700" cy="4763"/>
              </a:xfrm>
              <a:custGeom>
                <a:avLst/>
                <a:gdLst>
                  <a:gd name="T0" fmla="*/ 2147483647 w 8"/>
                  <a:gd name="T1" fmla="*/ 0 h 3"/>
                  <a:gd name="T2" fmla="*/ 2147483647 w 8"/>
                  <a:gd name="T3" fmla="*/ 0 h 3"/>
                  <a:gd name="T4" fmla="*/ 2147483647 w 8"/>
                  <a:gd name="T5" fmla="*/ 0 h 3"/>
                  <a:gd name="T6" fmla="*/ 2147483647 w 8"/>
                  <a:gd name="T7" fmla="*/ 0 h 3"/>
                  <a:gd name="T8" fmla="*/ 2147483647 w 8"/>
                  <a:gd name="T9" fmla="*/ 2147483647 h 3"/>
                  <a:gd name="T10" fmla="*/ 2147483647 w 8"/>
                  <a:gd name="T11" fmla="*/ 2147483647 h 3"/>
                  <a:gd name="T12" fmla="*/ 2147483647 w 8"/>
                  <a:gd name="T13" fmla="*/ 0 h 3"/>
                  <a:gd name="T14" fmla="*/ 2147483647 w 8"/>
                  <a:gd name="T15" fmla="*/ 0 h 3"/>
                  <a:gd name="T16" fmla="*/ 2147483647 w 8"/>
                  <a:gd name="T17" fmla="*/ 0 h 3"/>
                  <a:gd name="T18" fmla="*/ 2147483647 w 8"/>
                  <a:gd name="T19" fmla="*/ 0 h 3"/>
                  <a:gd name="T20" fmla="*/ 2147483647 w 8"/>
                  <a:gd name="T21" fmla="*/ 0 h 3"/>
                  <a:gd name="T22" fmla="*/ 0 w 8"/>
                  <a:gd name="T23" fmla="*/ 0 h 3"/>
                  <a:gd name="T24" fmla="*/ 0 w 8"/>
                  <a:gd name="T25" fmla="*/ 0 h 3"/>
                  <a:gd name="T26" fmla="*/ 0 w 8"/>
                  <a:gd name="T27" fmla="*/ 0 h 3"/>
                  <a:gd name="T28" fmla="*/ 2147483647 w 8"/>
                  <a:gd name="T29" fmla="*/ 0 h 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" h="3">
                    <a:moveTo>
                      <a:pt x="3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7" name="Rectangle 747"/>
              <p:cNvSpPr>
                <a:spLocks noChangeArrowheads="1"/>
              </p:cNvSpPr>
              <p:nvPr/>
            </p:nvSpPr>
            <p:spPr bwMode="auto">
              <a:xfrm>
                <a:off x="1249363" y="105092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78" name="Rectangle 748"/>
              <p:cNvSpPr>
                <a:spLocks noChangeArrowheads="1"/>
              </p:cNvSpPr>
              <p:nvPr/>
            </p:nvSpPr>
            <p:spPr bwMode="auto">
              <a:xfrm>
                <a:off x="1249363" y="105092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79" name="Freeform 749"/>
              <p:cNvSpPr/>
              <p:nvPr/>
            </p:nvSpPr>
            <p:spPr bwMode="auto">
              <a:xfrm>
                <a:off x="1257300" y="10509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2147483647 w 3"/>
                  <a:gd name="T7" fmla="*/ 0 h 2"/>
                  <a:gd name="T8" fmla="*/ 2147483647 w 3"/>
                  <a:gd name="T9" fmla="*/ 0 h 2"/>
                  <a:gd name="T10" fmla="*/ 0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0" name="Freeform 750"/>
              <p:cNvSpPr/>
              <p:nvPr/>
            </p:nvSpPr>
            <p:spPr bwMode="auto">
              <a:xfrm>
                <a:off x="1257300" y="10509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2147483647 w 3"/>
                  <a:gd name="T7" fmla="*/ 0 h 2"/>
                  <a:gd name="T8" fmla="*/ 2147483647 w 3"/>
                  <a:gd name="T9" fmla="*/ 0 h 2"/>
                  <a:gd name="T10" fmla="*/ 0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1" name="Freeform 751"/>
              <p:cNvSpPr/>
              <p:nvPr/>
            </p:nvSpPr>
            <p:spPr bwMode="auto">
              <a:xfrm>
                <a:off x="1262063" y="105410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2" name="Freeform 752"/>
              <p:cNvSpPr/>
              <p:nvPr/>
            </p:nvSpPr>
            <p:spPr bwMode="auto">
              <a:xfrm>
                <a:off x="1262063" y="105410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3" name="Freeform 753"/>
              <p:cNvSpPr/>
              <p:nvPr/>
            </p:nvSpPr>
            <p:spPr bwMode="auto">
              <a:xfrm>
                <a:off x="1262063" y="105410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0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4" name="Freeform 754"/>
              <p:cNvSpPr/>
              <p:nvPr/>
            </p:nvSpPr>
            <p:spPr bwMode="auto">
              <a:xfrm>
                <a:off x="1262063" y="105410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0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5" name="Rectangle 755"/>
              <p:cNvSpPr>
                <a:spLocks noChangeArrowheads="1"/>
              </p:cNvSpPr>
              <p:nvPr/>
            </p:nvSpPr>
            <p:spPr bwMode="auto">
              <a:xfrm>
                <a:off x="1262063" y="105886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86" name="Rectangle 756"/>
              <p:cNvSpPr>
                <a:spLocks noChangeArrowheads="1"/>
              </p:cNvSpPr>
              <p:nvPr/>
            </p:nvSpPr>
            <p:spPr bwMode="auto">
              <a:xfrm>
                <a:off x="1262063" y="105886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87" name="Freeform 757"/>
              <p:cNvSpPr/>
              <p:nvPr/>
            </p:nvSpPr>
            <p:spPr bwMode="auto">
              <a:xfrm>
                <a:off x="1249363" y="1054101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2147483647 w 3"/>
                  <a:gd name="T3" fmla="*/ 0 h 3"/>
                  <a:gd name="T4" fmla="*/ 2147483647 w 3"/>
                  <a:gd name="T5" fmla="*/ 0 h 3"/>
                  <a:gd name="T6" fmla="*/ 0 w 3"/>
                  <a:gd name="T7" fmla="*/ 0 h 3"/>
                  <a:gd name="T8" fmla="*/ 0 w 3"/>
                  <a:gd name="T9" fmla="*/ 0 h 3"/>
                  <a:gd name="T10" fmla="*/ 0 w 3"/>
                  <a:gd name="T11" fmla="*/ 0 h 3"/>
                  <a:gd name="T12" fmla="*/ 0 w 3"/>
                  <a:gd name="T13" fmla="*/ 2147483647 h 3"/>
                  <a:gd name="T14" fmla="*/ 2147483647 w 3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8" name="Freeform 758"/>
              <p:cNvSpPr/>
              <p:nvPr/>
            </p:nvSpPr>
            <p:spPr bwMode="auto">
              <a:xfrm>
                <a:off x="1249363" y="1054101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2147483647 w 3"/>
                  <a:gd name="T3" fmla="*/ 0 h 3"/>
                  <a:gd name="T4" fmla="*/ 2147483647 w 3"/>
                  <a:gd name="T5" fmla="*/ 0 h 3"/>
                  <a:gd name="T6" fmla="*/ 0 w 3"/>
                  <a:gd name="T7" fmla="*/ 0 h 3"/>
                  <a:gd name="T8" fmla="*/ 0 w 3"/>
                  <a:gd name="T9" fmla="*/ 0 h 3"/>
                  <a:gd name="T10" fmla="*/ 0 w 3"/>
                  <a:gd name="T11" fmla="*/ 0 h 3"/>
                  <a:gd name="T12" fmla="*/ 0 w 3"/>
                  <a:gd name="T13" fmla="*/ 2147483647 h 3"/>
                  <a:gd name="T14" fmla="*/ 2147483647 w 3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9" name="Freeform 759"/>
              <p:cNvSpPr/>
              <p:nvPr/>
            </p:nvSpPr>
            <p:spPr bwMode="auto">
              <a:xfrm>
                <a:off x="1254125" y="1058863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0" name="Freeform 760"/>
              <p:cNvSpPr/>
              <p:nvPr/>
            </p:nvSpPr>
            <p:spPr bwMode="auto">
              <a:xfrm>
                <a:off x="1254125" y="1058863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1" name="Freeform 761"/>
              <p:cNvSpPr/>
              <p:nvPr/>
            </p:nvSpPr>
            <p:spPr bwMode="auto">
              <a:xfrm>
                <a:off x="1262063" y="10588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2147483647 h 2"/>
                  <a:gd name="T12" fmla="*/ 0 w 2"/>
                  <a:gd name="T13" fmla="*/ 2147483647 h 2"/>
                  <a:gd name="T14" fmla="*/ 0 w 2"/>
                  <a:gd name="T15" fmla="*/ 2147483647 h 2"/>
                  <a:gd name="T16" fmla="*/ 0 w 2"/>
                  <a:gd name="T17" fmla="*/ 2147483647 h 2"/>
                  <a:gd name="T18" fmla="*/ 2147483647 w 2"/>
                  <a:gd name="T19" fmla="*/ 0 h 2"/>
                  <a:gd name="T20" fmla="*/ 2147483647 w 2"/>
                  <a:gd name="T21" fmla="*/ 0 h 2"/>
                  <a:gd name="T22" fmla="*/ 2147483647 w 2"/>
                  <a:gd name="T23" fmla="*/ 0 h 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2" name="Freeform 762"/>
              <p:cNvSpPr/>
              <p:nvPr/>
            </p:nvSpPr>
            <p:spPr bwMode="auto">
              <a:xfrm>
                <a:off x="1262063" y="10588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2147483647 h 2"/>
                  <a:gd name="T12" fmla="*/ 0 w 2"/>
                  <a:gd name="T13" fmla="*/ 2147483647 h 2"/>
                  <a:gd name="T14" fmla="*/ 0 w 2"/>
                  <a:gd name="T15" fmla="*/ 2147483647 h 2"/>
                  <a:gd name="T16" fmla="*/ 0 w 2"/>
                  <a:gd name="T17" fmla="*/ 2147483647 h 2"/>
                  <a:gd name="T18" fmla="*/ 2147483647 w 2"/>
                  <a:gd name="T19" fmla="*/ 0 h 2"/>
                  <a:gd name="T20" fmla="*/ 2147483647 w 2"/>
                  <a:gd name="T21" fmla="*/ 0 h 2"/>
                  <a:gd name="T22" fmla="*/ 2147483647 w 2"/>
                  <a:gd name="T23" fmla="*/ 0 h 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3" name="Freeform 763"/>
              <p:cNvSpPr/>
              <p:nvPr/>
            </p:nvSpPr>
            <p:spPr bwMode="auto">
              <a:xfrm>
                <a:off x="1265238" y="10620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0 h 2"/>
                  <a:gd name="T8" fmla="*/ 2147483647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4" name="Freeform 764"/>
              <p:cNvSpPr/>
              <p:nvPr/>
            </p:nvSpPr>
            <p:spPr bwMode="auto">
              <a:xfrm>
                <a:off x="1265238" y="10620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0 h 2"/>
                  <a:gd name="T8" fmla="*/ 2147483647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5" name="Freeform 765"/>
              <p:cNvSpPr/>
              <p:nvPr/>
            </p:nvSpPr>
            <p:spPr bwMode="auto">
              <a:xfrm>
                <a:off x="1254125" y="1058863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2147483647 h 2"/>
                  <a:gd name="T4" fmla="*/ 2147483647 w 2"/>
                  <a:gd name="T5" fmla="*/ 0 h 2"/>
                  <a:gd name="T6" fmla="*/ 0 w 2"/>
                  <a:gd name="T7" fmla="*/ 0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6" name="Freeform 766"/>
              <p:cNvSpPr/>
              <p:nvPr/>
            </p:nvSpPr>
            <p:spPr bwMode="auto">
              <a:xfrm>
                <a:off x="1254125" y="1058863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2147483647 h 2"/>
                  <a:gd name="T4" fmla="*/ 2147483647 w 2"/>
                  <a:gd name="T5" fmla="*/ 0 h 2"/>
                  <a:gd name="T6" fmla="*/ 0 w 2"/>
                  <a:gd name="T7" fmla="*/ 0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7" name="Freeform 767"/>
              <p:cNvSpPr/>
              <p:nvPr/>
            </p:nvSpPr>
            <p:spPr bwMode="auto">
              <a:xfrm>
                <a:off x="1262063" y="10652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8" name="Freeform 768"/>
              <p:cNvSpPr/>
              <p:nvPr/>
            </p:nvSpPr>
            <p:spPr bwMode="auto">
              <a:xfrm>
                <a:off x="1262063" y="10652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9" name="Freeform 769"/>
              <p:cNvSpPr/>
              <p:nvPr/>
            </p:nvSpPr>
            <p:spPr bwMode="auto">
              <a:xfrm>
                <a:off x="1243013" y="1058863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2147483647 h 2"/>
                  <a:gd name="T4" fmla="*/ 2147483647 w 2"/>
                  <a:gd name="T5" fmla="*/ 0 h 2"/>
                  <a:gd name="T6" fmla="*/ 2147483647 w 2"/>
                  <a:gd name="T7" fmla="*/ 0 h 2"/>
                  <a:gd name="T8" fmla="*/ 0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0" name="Freeform 770"/>
              <p:cNvSpPr/>
              <p:nvPr/>
            </p:nvSpPr>
            <p:spPr bwMode="auto">
              <a:xfrm>
                <a:off x="1243013" y="1058863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2147483647 h 2"/>
                  <a:gd name="T4" fmla="*/ 2147483647 w 2"/>
                  <a:gd name="T5" fmla="*/ 0 h 2"/>
                  <a:gd name="T6" fmla="*/ 2147483647 w 2"/>
                  <a:gd name="T7" fmla="*/ 0 h 2"/>
                  <a:gd name="T8" fmla="*/ 0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1" name="Freeform 771"/>
              <p:cNvSpPr/>
              <p:nvPr/>
            </p:nvSpPr>
            <p:spPr bwMode="auto">
              <a:xfrm>
                <a:off x="1249363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2" name="Freeform 772"/>
              <p:cNvSpPr/>
              <p:nvPr/>
            </p:nvSpPr>
            <p:spPr bwMode="auto">
              <a:xfrm>
                <a:off x="1249363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3" name="Freeform 773"/>
              <p:cNvSpPr/>
              <p:nvPr/>
            </p:nvSpPr>
            <p:spPr bwMode="auto">
              <a:xfrm>
                <a:off x="1249363" y="1058863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0 w 3"/>
                  <a:gd name="T5" fmla="*/ 0 w 3"/>
                  <a:gd name="T6" fmla="*/ 2147483647 w 3"/>
                  <a:gd name="T7" fmla="*/ 2147483647 w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4" name="Freeform 774"/>
              <p:cNvSpPr/>
              <p:nvPr/>
            </p:nvSpPr>
            <p:spPr bwMode="auto">
              <a:xfrm>
                <a:off x="1249363" y="1058863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0 w 3"/>
                  <a:gd name="T5" fmla="*/ 0 w 3"/>
                  <a:gd name="T6" fmla="*/ 2147483647 w 3"/>
                  <a:gd name="T7" fmla="*/ 2147483647 w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5" name="Freeform 775"/>
              <p:cNvSpPr/>
              <p:nvPr/>
            </p:nvSpPr>
            <p:spPr bwMode="auto">
              <a:xfrm>
                <a:off x="1249363" y="1058863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0 h 2"/>
                  <a:gd name="T4" fmla="*/ 2147483647 w 3"/>
                  <a:gd name="T5" fmla="*/ 0 h 2"/>
                  <a:gd name="T6" fmla="*/ 0 w 3"/>
                  <a:gd name="T7" fmla="*/ 2147483647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6" name="Freeform 776"/>
              <p:cNvSpPr/>
              <p:nvPr/>
            </p:nvSpPr>
            <p:spPr bwMode="auto">
              <a:xfrm>
                <a:off x="1249363" y="1058863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0 h 2"/>
                  <a:gd name="T4" fmla="*/ 2147483647 w 3"/>
                  <a:gd name="T5" fmla="*/ 0 h 2"/>
                  <a:gd name="T6" fmla="*/ 0 w 3"/>
                  <a:gd name="T7" fmla="*/ 2147483647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7" name="Freeform 777"/>
              <p:cNvSpPr/>
              <p:nvPr/>
            </p:nvSpPr>
            <p:spPr bwMode="auto">
              <a:xfrm>
                <a:off x="1249363" y="106203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8" name="Freeform 778"/>
              <p:cNvSpPr/>
              <p:nvPr/>
            </p:nvSpPr>
            <p:spPr bwMode="auto">
              <a:xfrm>
                <a:off x="1249363" y="106203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9" name="Freeform 779"/>
              <p:cNvSpPr/>
              <p:nvPr/>
            </p:nvSpPr>
            <p:spPr bwMode="auto">
              <a:xfrm>
                <a:off x="1223963" y="1054101"/>
                <a:ext cx="14288" cy="7938"/>
              </a:xfrm>
              <a:custGeom>
                <a:avLst/>
                <a:gdLst>
                  <a:gd name="T0" fmla="*/ 0 w 9"/>
                  <a:gd name="T1" fmla="*/ 2147483647 h 5"/>
                  <a:gd name="T2" fmla="*/ 2147483647 w 9"/>
                  <a:gd name="T3" fmla="*/ 2147483647 h 5"/>
                  <a:gd name="T4" fmla="*/ 0 w 9"/>
                  <a:gd name="T5" fmla="*/ 2147483647 h 5"/>
                  <a:gd name="T6" fmla="*/ 0 w 9"/>
                  <a:gd name="T7" fmla="*/ 2147483647 h 5"/>
                  <a:gd name="T8" fmla="*/ 2147483647 w 9"/>
                  <a:gd name="T9" fmla="*/ 2147483647 h 5"/>
                  <a:gd name="T10" fmla="*/ 2147483647 w 9"/>
                  <a:gd name="T11" fmla="*/ 2147483647 h 5"/>
                  <a:gd name="T12" fmla="*/ 2147483647 w 9"/>
                  <a:gd name="T13" fmla="*/ 2147483647 h 5"/>
                  <a:gd name="T14" fmla="*/ 2147483647 w 9"/>
                  <a:gd name="T15" fmla="*/ 2147483647 h 5"/>
                  <a:gd name="T16" fmla="*/ 2147483647 w 9"/>
                  <a:gd name="T17" fmla="*/ 2147483647 h 5"/>
                  <a:gd name="T18" fmla="*/ 2147483647 w 9"/>
                  <a:gd name="T19" fmla="*/ 2147483647 h 5"/>
                  <a:gd name="T20" fmla="*/ 2147483647 w 9"/>
                  <a:gd name="T21" fmla="*/ 2147483647 h 5"/>
                  <a:gd name="T22" fmla="*/ 2147483647 w 9"/>
                  <a:gd name="T23" fmla="*/ 2147483647 h 5"/>
                  <a:gd name="T24" fmla="*/ 2147483647 w 9"/>
                  <a:gd name="T25" fmla="*/ 2147483647 h 5"/>
                  <a:gd name="T26" fmla="*/ 2147483647 w 9"/>
                  <a:gd name="T27" fmla="*/ 2147483647 h 5"/>
                  <a:gd name="T28" fmla="*/ 2147483647 w 9"/>
                  <a:gd name="T29" fmla="*/ 2147483647 h 5"/>
                  <a:gd name="T30" fmla="*/ 2147483647 w 9"/>
                  <a:gd name="T31" fmla="*/ 2147483647 h 5"/>
                  <a:gd name="T32" fmla="*/ 2147483647 w 9"/>
                  <a:gd name="T33" fmla="*/ 2147483647 h 5"/>
                  <a:gd name="T34" fmla="*/ 2147483647 w 9"/>
                  <a:gd name="T35" fmla="*/ 2147483647 h 5"/>
                  <a:gd name="T36" fmla="*/ 2147483647 w 9"/>
                  <a:gd name="T37" fmla="*/ 2147483647 h 5"/>
                  <a:gd name="T38" fmla="*/ 2147483647 w 9"/>
                  <a:gd name="T39" fmla="*/ 2147483647 h 5"/>
                  <a:gd name="T40" fmla="*/ 2147483647 w 9"/>
                  <a:gd name="T41" fmla="*/ 2147483647 h 5"/>
                  <a:gd name="T42" fmla="*/ 2147483647 w 9"/>
                  <a:gd name="T43" fmla="*/ 0 h 5"/>
                  <a:gd name="T44" fmla="*/ 2147483647 w 9"/>
                  <a:gd name="T45" fmla="*/ 0 h 5"/>
                  <a:gd name="T46" fmla="*/ 2147483647 w 9"/>
                  <a:gd name="T47" fmla="*/ 0 h 5"/>
                  <a:gd name="T48" fmla="*/ 2147483647 w 9"/>
                  <a:gd name="T49" fmla="*/ 0 h 5"/>
                  <a:gd name="T50" fmla="*/ 2147483647 w 9"/>
                  <a:gd name="T51" fmla="*/ 0 h 5"/>
                  <a:gd name="T52" fmla="*/ 2147483647 w 9"/>
                  <a:gd name="T53" fmla="*/ 0 h 5"/>
                  <a:gd name="T54" fmla="*/ 2147483647 w 9"/>
                  <a:gd name="T55" fmla="*/ 0 h 5"/>
                  <a:gd name="T56" fmla="*/ 2147483647 w 9"/>
                  <a:gd name="T57" fmla="*/ 0 h 5"/>
                  <a:gd name="T58" fmla="*/ 2147483647 w 9"/>
                  <a:gd name="T59" fmla="*/ 0 h 5"/>
                  <a:gd name="T60" fmla="*/ 2147483647 w 9"/>
                  <a:gd name="T61" fmla="*/ 0 h 5"/>
                  <a:gd name="T62" fmla="*/ 2147483647 w 9"/>
                  <a:gd name="T63" fmla="*/ 2147483647 h 5"/>
                  <a:gd name="T64" fmla="*/ 0 w 9"/>
                  <a:gd name="T65" fmla="*/ 2147483647 h 5"/>
                  <a:gd name="T66" fmla="*/ 0 w 9"/>
                  <a:gd name="T67" fmla="*/ 2147483647 h 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9" h="5">
                    <a:moveTo>
                      <a:pt x="0" y="3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0" name="Freeform 780"/>
              <p:cNvSpPr/>
              <p:nvPr/>
            </p:nvSpPr>
            <p:spPr bwMode="auto">
              <a:xfrm>
                <a:off x="1223963" y="1054101"/>
                <a:ext cx="14288" cy="7938"/>
              </a:xfrm>
              <a:custGeom>
                <a:avLst/>
                <a:gdLst>
                  <a:gd name="T0" fmla="*/ 0 w 9"/>
                  <a:gd name="T1" fmla="*/ 2147483647 h 5"/>
                  <a:gd name="T2" fmla="*/ 2147483647 w 9"/>
                  <a:gd name="T3" fmla="*/ 2147483647 h 5"/>
                  <a:gd name="T4" fmla="*/ 0 w 9"/>
                  <a:gd name="T5" fmla="*/ 2147483647 h 5"/>
                  <a:gd name="T6" fmla="*/ 0 w 9"/>
                  <a:gd name="T7" fmla="*/ 2147483647 h 5"/>
                  <a:gd name="T8" fmla="*/ 2147483647 w 9"/>
                  <a:gd name="T9" fmla="*/ 2147483647 h 5"/>
                  <a:gd name="T10" fmla="*/ 2147483647 w 9"/>
                  <a:gd name="T11" fmla="*/ 2147483647 h 5"/>
                  <a:gd name="T12" fmla="*/ 2147483647 w 9"/>
                  <a:gd name="T13" fmla="*/ 2147483647 h 5"/>
                  <a:gd name="T14" fmla="*/ 2147483647 w 9"/>
                  <a:gd name="T15" fmla="*/ 2147483647 h 5"/>
                  <a:gd name="T16" fmla="*/ 2147483647 w 9"/>
                  <a:gd name="T17" fmla="*/ 2147483647 h 5"/>
                  <a:gd name="T18" fmla="*/ 2147483647 w 9"/>
                  <a:gd name="T19" fmla="*/ 2147483647 h 5"/>
                  <a:gd name="T20" fmla="*/ 2147483647 w 9"/>
                  <a:gd name="T21" fmla="*/ 2147483647 h 5"/>
                  <a:gd name="T22" fmla="*/ 2147483647 w 9"/>
                  <a:gd name="T23" fmla="*/ 2147483647 h 5"/>
                  <a:gd name="T24" fmla="*/ 2147483647 w 9"/>
                  <a:gd name="T25" fmla="*/ 2147483647 h 5"/>
                  <a:gd name="T26" fmla="*/ 2147483647 w 9"/>
                  <a:gd name="T27" fmla="*/ 2147483647 h 5"/>
                  <a:gd name="T28" fmla="*/ 2147483647 w 9"/>
                  <a:gd name="T29" fmla="*/ 2147483647 h 5"/>
                  <a:gd name="T30" fmla="*/ 2147483647 w 9"/>
                  <a:gd name="T31" fmla="*/ 2147483647 h 5"/>
                  <a:gd name="T32" fmla="*/ 2147483647 w 9"/>
                  <a:gd name="T33" fmla="*/ 2147483647 h 5"/>
                  <a:gd name="T34" fmla="*/ 2147483647 w 9"/>
                  <a:gd name="T35" fmla="*/ 2147483647 h 5"/>
                  <a:gd name="T36" fmla="*/ 2147483647 w 9"/>
                  <a:gd name="T37" fmla="*/ 2147483647 h 5"/>
                  <a:gd name="T38" fmla="*/ 2147483647 w 9"/>
                  <a:gd name="T39" fmla="*/ 2147483647 h 5"/>
                  <a:gd name="T40" fmla="*/ 2147483647 w 9"/>
                  <a:gd name="T41" fmla="*/ 2147483647 h 5"/>
                  <a:gd name="T42" fmla="*/ 2147483647 w 9"/>
                  <a:gd name="T43" fmla="*/ 0 h 5"/>
                  <a:gd name="T44" fmla="*/ 2147483647 w 9"/>
                  <a:gd name="T45" fmla="*/ 0 h 5"/>
                  <a:gd name="T46" fmla="*/ 2147483647 w 9"/>
                  <a:gd name="T47" fmla="*/ 0 h 5"/>
                  <a:gd name="T48" fmla="*/ 2147483647 w 9"/>
                  <a:gd name="T49" fmla="*/ 0 h 5"/>
                  <a:gd name="T50" fmla="*/ 2147483647 w 9"/>
                  <a:gd name="T51" fmla="*/ 0 h 5"/>
                  <a:gd name="T52" fmla="*/ 2147483647 w 9"/>
                  <a:gd name="T53" fmla="*/ 0 h 5"/>
                  <a:gd name="T54" fmla="*/ 2147483647 w 9"/>
                  <a:gd name="T55" fmla="*/ 0 h 5"/>
                  <a:gd name="T56" fmla="*/ 2147483647 w 9"/>
                  <a:gd name="T57" fmla="*/ 0 h 5"/>
                  <a:gd name="T58" fmla="*/ 2147483647 w 9"/>
                  <a:gd name="T59" fmla="*/ 0 h 5"/>
                  <a:gd name="T60" fmla="*/ 2147483647 w 9"/>
                  <a:gd name="T61" fmla="*/ 0 h 5"/>
                  <a:gd name="T62" fmla="*/ 2147483647 w 9"/>
                  <a:gd name="T63" fmla="*/ 2147483647 h 5"/>
                  <a:gd name="T64" fmla="*/ 0 w 9"/>
                  <a:gd name="T65" fmla="*/ 2147483647 h 5"/>
                  <a:gd name="T66" fmla="*/ 0 w 9"/>
                  <a:gd name="T67" fmla="*/ 2147483647 h 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9" h="5">
                    <a:moveTo>
                      <a:pt x="0" y="3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1" name="Freeform 781"/>
              <p:cNvSpPr/>
              <p:nvPr/>
            </p:nvSpPr>
            <p:spPr bwMode="auto">
              <a:xfrm>
                <a:off x="1216025" y="1054101"/>
                <a:ext cx="15875" cy="4763"/>
              </a:xfrm>
              <a:custGeom>
                <a:avLst/>
                <a:gdLst>
                  <a:gd name="T0" fmla="*/ 0 w 10"/>
                  <a:gd name="T1" fmla="*/ 2147483647 h 3"/>
                  <a:gd name="T2" fmla="*/ 2147483647 w 10"/>
                  <a:gd name="T3" fmla="*/ 2147483647 h 3"/>
                  <a:gd name="T4" fmla="*/ 2147483647 w 10"/>
                  <a:gd name="T5" fmla="*/ 2147483647 h 3"/>
                  <a:gd name="T6" fmla="*/ 2147483647 w 10"/>
                  <a:gd name="T7" fmla="*/ 2147483647 h 3"/>
                  <a:gd name="T8" fmla="*/ 2147483647 w 10"/>
                  <a:gd name="T9" fmla="*/ 2147483647 h 3"/>
                  <a:gd name="T10" fmla="*/ 2147483647 w 10"/>
                  <a:gd name="T11" fmla="*/ 2147483647 h 3"/>
                  <a:gd name="T12" fmla="*/ 2147483647 w 10"/>
                  <a:gd name="T13" fmla="*/ 2147483647 h 3"/>
                  <a:gd name="T14" fmla="*/ 2147483647 w 10"/>
                  <a:gd name="T15" fmla="*/ 2147483647 h 3"/>
                  <a:gd name="T16" fmla="*/ 2147483647 w 10"/>
                  <a:gd name="T17" fmla="*/ 2147483647 h 3"/>
                  <a:gd name="T18" fmla="*/ 2147483647 w 10"/>
                  <a:gd name="T19" fmla="*/ 0 h 3"/>
                  <a:gd name="T20" fmla="*/ 2147483647 w 10"/>
                  <a:gd name="T21" fmla="*/ 0 h 3"/>
                  <a:gd name="T22" fmla="*/ 2147483647 w 10"/>
                  <a:gd name="T23" fmla="*/ 2147483647 h 3"/>
                  <a:gd name="T24" fmla="*/ 2147483647 w 10"/>
                  <a:gd name="T25" fmla="*/ 2147483647 h 3"/>
                  <a:gd name="T26" fmla="*/ 2147483647 w 10"/>
                  <a:gd name="T27" fmla="*/ 0 h 3"/>
                  <a:gd name="T28" fmla="*/ 2147483647 w 10"/>
                  <a:gd name="T29" fmla="*/ 0 h 3"/>
                  <a:gd name="T30" fmla="*/ 2147483647 w 10"/>
                  <a:gd name="T31" fmla="*/ 0 h 3"/>
                  <a:gd name="T32" fmla="*/ 2147483647 w 10"/>
                  <a:gd name="T33" fmla="*/ 0 h 3"/>
                  <a:gd name="T34" fmla="*/ 2147483647 w 10"/>
                  <a:gd name="T35" fmla="*/ 0 h 3"/>
                  <a:gd name="T36" fmla="*/ 2147483647 w 10"/>
                  <a:gd name="T37" fmla="*/ 0 h 3"/>
                  <a:gd name="T38" fmla="*/ 0 w 10"/>
                  <a:gd name="T39" fmla="*/ 0 h 3"/>
                  <a:gd name="T40" fmla="*/ 0 w 10"/>
                  <a:gd name="T41" fmla="*/ 2147483647 h 3"/>
                  <a:gd name="T42" fmla="*/ 0 w 10"/>
                  <a:gd name="T43" fmla="*/ 2147483647 h 3"/>
                  <a:gd name="T44" fmla="*/ 0 w 10"/>
                  <a:gd name="T45" fmla="*/ 2147483647 h 3"/>
                  <a:gd name="T46" fmla="*/ 0 w 10"/>
                  <a:gd name="T47" fmla="*/ 2147483647 h 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2" name="Freeform 782"/>
              <p:cNvSpPr/>
              <p:nvPr/>
            </p:nvSpPr>
            <p:spPr bwMode="auto">
              <a:xfrm>
                <a:off x="1216025" y="1054101"/>
                <a:ext cx="15875" cy="4763"/>
              </a:xfrm>
              <a:custGeom>
                <a:avLst/>
                <a:gdLst>
                  <a:gd name="T0" fmla="*/ 0 w 10"/>
                  <a:gd name="T1" fmla="*/ 2147483647 h 3"/>
                  <a:gd name="T2" fmla="*/ 2147483647 w 10"/>
                  <a:gd name="T3" fmla="*/ 2147483647 h 3"/>
                  <a:gd name="T4" fmla="*/ 2147483647 w 10"/>
                  <a:gd name="T5" fmla="*/ 2147483647 h 3"/>
                  <a:gd name="T6" fmla="*/ 2147483647 w 10"/>
                  <a:gd name="T7" fmla="*/ 2147483647 h 3"/>
                  <a:gd name="T8" fmla="*/ 2147483647 w 10"/>
                  <a:gd name="T9" fmla="*/ 2147483647 h 3"/>
                  <a:gd name="T10" fmla="*/ 2147483647 w 10"/>
                  <a:gd name="T11" fmla="*/ 2147483647 h 3"/>
                  <a:gd name="T12" fmla="*/ 2147483647 w 10"/>
                  <a:gd name="T13" fmla="*/ 2147483647 h 3"/>
                  <a:gd name="T14" fmla="*/ 2147483647 w 10"/>
                  <a:gd name="T15" fmla="*/ 2147483647 h 3"/>
                  <a:gd name="T16" fmla="*/ 2147483647 w 10"/>
                  <a:gd name="T17" fmla="*/ 2147483647 h 3"/>
                  <a:gd name="T18" fmla="*/ 2147483647 w 10"/>
                  <a:gd name="T19" fmla="*/ 0 h 3"/>
                  <a:gd name="T20" fmla="*/ 2147483647 w 10"/>
                  <a:gd name="T21" fmla="*/ 0 h 3"/>
                  <a:gd name="T22" fmla="*/ 2147483647 w 10"/>
                  <a:gd name="T23" fmla="*/ 2147483647 h 3"/>
                  <a:gd name="T24" fmla="*/ 2147483647 w 10"/>
                  <a:gd name="T25" fmla="*/ 2147483647 h 3"/>
                  <a:gd name="T26" fmla="*/ 2147483647 w 10"/>
                  <a:gd name="T27" fmla="*/ 0 h 3"/>
                  <a:gd name="T28" fmla="*/ 2147483647 w 10"/>
                  <a:gd name="T29" fmla="*/ 0 h 3"/>
                  <a:gd name="T30" fmla="*/ 2147483647 w 10"/>
                  <a:gd name="T31" fmla="*/ 0 h 3"/>
                  <a:gd name="T32" fmla="*/ 2147483647 w 10"/>
                  <a:gd name="T33" fmla="*/ 0 h 3"/>
                  <a:gd name="T34" fmla="*/ 2147483647 w 10"/>
                  <a:gd name="T35" fmla="*/ 0 h 3"/>
                  <a:gd name="T36" fmla="*/ 2147483647 w 10"/>
                  <a:gd name="T37" fmla="*/ 0 h 3"/>
                  <a:gd name="T38" fmla="*/ 0 w 10"/>
                  <a:gd name="T39" fmla="*/ 0 h 3"/>
                  <a:gd name="T40" fmla="*/ 0 w 10"/>
                  <a:gd name="T41" fmla="*/ 2147483647 h 3"/>
                  <a:gd name="T42" fmla="*/ 0 w 10"/>
                  <a:gd name="T43" fmla="*/ 2147483647 h 3"/>
                  <a:gd name="T44" fmla="*/ 0 w 10"/>
                  <a:gd name="T45" fmla="*/ 2147483647 h 3"/>
                  <a:gd name="T46" fmla="*/ 0 w 10"/>
                  <a:gd name="T47" fmla="*/ 2147483647 h 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3" name="Freeform 783"/>
              <p:cNvSpPr/>
              <p:nvPr/>
            </p:nvSpPr>
            <p:spPr bwMode="auto">
              <a:xfrm>
                <a:off x="1235075" y="10620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4" name="Freeform 784"/>
              <p:cNvSpPr/>
              <p:nvPr/>
            </p:nvSpPr>
            <p:spPr bwMode="auto">
              <a:xfrm>
                <a:off x="1235075" y="10620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5" name="Freeform 785"/>
              <p:cNvSpPr/>
              <p:nvPr/>
            </p:nvSpPr>
            <p:spPr bwMode="auto">
              <a:xfrm>
                <a:off x="1235075" y="1062038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2147483647 w 2"/>
                  <a:gd name="T5" fmla="*/ 0 h 2"/>
                  <a:gd name="T6" fmla="*/ 2147483647 w 2"/>
                  <a:gd name="T7" fmla="*/ 0 h 2"/>
                  <a:gd name="T8" fmla="*/ 0 w 2"/>
                  <a:gd name="T9" fmla="*/ 0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6" name="Freeform 786"/>
              <p:cNvSpPr/>
              <p:nvPr/>
            </p:nvSpPr>
            <p:spPr bwMode="auto">
              <a:xfrm>
                <a:off x="1235075" y="1062038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2147483647 w 2"/>
                  <a:gd name="T5" fmla="*/ 0 h 2"/>
                  <a:gd name="T6" fmla="*/ 2147483647 w 2"/>
                  <a:gd name="T7" fmla="*/ 0 h 2"/>
                  <a:gd name="T8" fmla="*/ 0 w 2"/>
                  <a:gd name="T9" fmla="*/ 0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7" name="Rectangle 787"/>
              <p:cNvSpPr>
                <a:spLocks noChangeArrowheads="1"/>
              </p:cNvSpPr>
              <p:nvPr/>
            </p:nvSpPr>
            <p:spPr bwMode="auto">
              <a:xfrm>
                <a:off x="1231900" y="1062038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18" name="Rectangle 788"/>
              <p:cNvSpPr>
                <a:spLocks noChangeArrowheads="1"/>
              </p:cNvSpPr>
              <p:nvPr/>
            </p:nvSpPr>
            <p:spPr bwMode="auto">
              <a:xfrm>
                <a:off x="1231900" y="1062038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19" name="Freeform 789"/>
              <p:cNvSpPr/>
              <p:nvPr/>
            </p:nvSpPr>
            <p:spPr bwMode="auto">
              <a:xfrm>
                <a:off x="1238250" y="10541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0" name="Freeform 790"/>
              <p:cNvSpPr/>
              <p:nvPr/>
            </p:nvSpPr>
            <p:spPr bwMode="auto">
              <a:xfrm>
                <a:off x="1238250" y="10541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1" name="Freeform 791"/>
              <p:cNvSpPr/>
              <p:nvPr/>
            </p:nvSpPr>
            <p:spPr bwMode="auto">
              <a:xfrm>
                <a:off x="1190625" y="106203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2" name="Freeform 792"/>
              <p:cNvSpPr/>
              <p:nvPr/>
            </p:nvSpPr>
            <p:spPr bwMode="auto">
              <a:xfrm>
                <a:off x="1190625" y="106203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3" name="Freeform 793"/>
              <p:cNvSpPr/>
              <p:nvPr/>
            </p:nvSpPr>
            <p:spPr bwMode="auto">
              <a:xfrm>
                <a:off x="1174750" y="1062038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2147483647 w 5"/>
                  <a:gd name="T3" fmla="*/ 2147483647 w 5"/>
                  <a:gd name="T4" fmla="*/ 2147483647 w 5"/>
                  <a:gd name="T5" fmla="*/ 0 w 5"/>
                  <a:gd name="T6" fmla="*/ 0 w 5"/>
                  <a:gd name="T7" fmla="*/ 0 w 5"/>
                  <a:gd name="T8" fmla="*/ 2147483647 w 5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5">
                    <a:moveTo>
                      <a:pt x="2" y="0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4" name="Freeform 794"/>
              <p:cNvSpPr/>
              <p:nvPr/>
            </p:nvSpPr>
            <p:spPr bwMode="auto">
              <a:xfrm>
                <a:off x="1174750" y="1062038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2147483647 w 5"/>
                  <a:gd name="T3" fmla="*/ 2147483647 w 5"/>
                  <a:gd name="T4" fmla="*/ 2147483647 w 5"/>
                  <a:gd name="T5" fmla="*/ 0 w 5"/>
                  <a:gd name="T6" fmla="*/ 0 w 5"/>
                  <a:gd name="T7" fmla="*/ 0 w 5"/>
                  <a:gd name="T8" fmla="*/ 2147483647 w 5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5">
                    <a:moveTo>
                      <a:pt x="2" y="0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5" name="Freeform 795"/>
              <p:cNvSpPr/>
              <p:nvPr/>
            </p:nvSpPr>
            <p:spPr bwMode="auto">
              <a:xfrm>
                <a:off x="1163638" y="107315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2147483647 w 2"/>
                  <a:gd name="T6" fmla="*/ 0 w 2"/>
                  <a:gd name="T7" fmla="*/ 0 w 2"/>
                  <a:gd name="T8" fmla="*/ 0 w 2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6" name="Freeform 796"/>
              <p:cNvSpPr/>
              <p:nvPr/>
            </p:nvSpPr>
            <p:spPr bwMode="auto">
              <a:xfrm>
                <a:off x="1163638" y="107315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2147483647 w 2"/>
                  <a:gd name="T6" fmla="*/ 0 w 2"/>
                  <a:gd name="T7" fmla="*/ 0 w 2"/>
                  <a:gd name="T8" fmla="*/ 0 w 2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7" name="Freeform 798"/>
              <p:cNvSpPr/>
              <p:nvPr/>
            </p:nvSpPr>
            <p:spPr bwMode="auto">
              <a:xfrm>
                <a:off x="1160463" y="10731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8" name="Freeform 799"/>
              <p:cNvSpPr/>
              <p:nvPr/>
            </p:nvSpPr>
            <p:spPr bwMode="auto">
              <a:xfrm>
                <a:off x="1160463" y="10731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" name="Freeform 800"/>
              <p:cNvSpPr/>
              <p:nvPr/>
            </p:nvSpPr>
            <p:spPr bwMode="auto">
              <a:xfrm>
                <a:off x="1130300" y="1058863"/>
                <a:ext cx="33338" cy="11113"/>
              </a:xfrm>
              <a:custGeom>
                <a:avLst/>
                <a:gdLst>
                  <a:gd name="T0" fmla="*/ 2147483647 w 21"/>
                  <a:gd name="T1" fmla="*/ 2147483647 h 7"/>
                  <a:gd name="T2" fmla="*/ 2147483647 w 21"/>
                  <a:gd name="T3" fmla="*/ 2147483647 h 7"/>
                  <a:gd name="T4" fmla="*/ 2147483647 w 21"/>
                  <a:gd name="T5" fmla="*/ 2147483647 h 7"/>
                  <a:gd name="T6" fmla="*/ 2147483647 w 21"/>
                  <a:gd name="T7" fmla="*/ 2147483647 h 7"/>
                  <a:gd name="T8" fmla="*/ 2147483647 w 21"/>
                  <a:gd name="T9" fmla="*/ 2147483647 h 7"/>
                  <a:gd name="T10" fmla="*/ 2147483647 w 21"/>
                  <a:gd name="T11" fmla="*/ 2147483647 h 7"/>
                  <a:gd name="T12" fmla="*/ 2147483647 w 21"/>
                  <a:gd name="T13" fmla="*/ 2147483647 h 7"/>
                  <a:gd name="T14" fmla="*/ 2147483647 w 21"/>
                  <a:gd name="T15" fmla="*/ 2147483647 h 7"/>
                  <a:gd name="T16" fmla="*/ 2147483647 w 21"/>
                  <a:gd name="T17" fmla="*/ 2147483647 h 7"/>
                  <a:gd name="T18" fmla="*/ 2147483647 w 21"/>
                  <a:gd name="T19" fmla="*/ 2147483647 h 7"/>
                  <a:gd name="T20" fmla="*/ 2147483647 w 21"/>
                  <a:gd name="T21" fmla="*/ 2147483647 h 7"/>
                  <a:gd name="T22" fmla="*/ 2147483647 w 21"/>
                  <a:gd name="T23" fmla="*/ 2147483647 h 7"/>
                  <a:gd name="T24" fmla="*/ 2147483647 w 21"/>
                  <a:gd name="T25" fmla="*/ 2147483647 h 7"/>
                  <a:gd name="T26" fmla="*/ 2147483647 w 21"/>
                  <a:gd name="T27" fmla="*/ 2147483647 h 7"/>
                  <a:gd name="T28" fmla="*/ 2147483647 w 21"/>
                  <a:gd name="T29" fmla="*/ 2147483647 h 7"/>
                  <a:gd name="T30" fmla="*/ 2147483647 w 21"/>
                  <a:gd name="T31" fmla="*/ 2147483647 h 7"/>
                  <a:gd name="T32" fmla="*/ 2147483647 w 21"/>
                  <a:gd name="T33" fmla="*/ 2147483647 h 7"/>
                  <a:gd name="T34" fmla="*/ 2147483647 w 21"/>
                  <a:gd name="T35" fmla="*/ 2147483647 h 7"/>
                  <a:gd name="T36" fmla="*/ 2147483647 w 21"/>
                  <a:gd name="T37" fmla="*/ 2147483647 h 7"/>
                  <a:gd name="T38" fmla="*/ 2147483647 w 21"/>
                  <a:gd name="T39" fmla="*/ 2147483647 h 7"/>
                  <a:gd name="T40" fmla="*/ 2147483647 w 21"/>
                  <a:gd name="T41" fmla="*/ 0 h 7"/>
                  <a:gd name="T42" fmla="*/ 2147483647 w 21"/>
                  <a:gd name="T43" fmla="*/ 2147483647 h 7"/>
                  <a:gd name="T44" fmla="*/ 2147483647 w 21"/>
                  <a:gd name="T45" fmla="*/ 2147483647 h 7"/>
                  <a:gd name="T46" fmla="*/ 2147483647 w 21"/>
                  <a:gd name="T47" fmla="*/ 2147483647 h 7"/>
                  <a:gd name="T48" fmla="*/ 2147483647 w 21"/>
                  <a:gd name="T49" fmla="*/ 2147483647 h 7"/>
                  <a:gd name="T50" fmla="*/ 2147483647 w 21"/>
                  <a:gd name="T51" fmla="*/ 0 h 7"/>
                  <a:gd name="T52" fmla="*/ 2147483647 w 21"/>
                  <a:gd name="T53" fmla="*/ 0 h 7"/>
                  <a:gd name="T54" fmla="*/ 2147483647 w 21"/>
                  <a:gd name="T55" fmla="*/ 2147483647 h 7"/>
                  <a:gd name="T56" fmla="*/ 2147483647 w 21"/>
                  <a:gd name="T57" fmla="*/ 0 h 7"/>
                  <a:gd name="T58" fmla="*/ 2147483647 w 21"/>
                  <a:gd name="T59" fmla="*/ 2147483647 h 7"/>
                  <a:gd name="T60" fmla="*/ 2147483647 w 21"/>
                  <a:gd name="T61" fmla="*/ 2147483647 h 7"/>
                  <a:gd name="T62" fmla="*/ 2147483647 w 21"/>
                  <a:gd name="T63" fmla="*/ 2147483647 h 7"/>
                  <a:gd name="T64" fmla="*/ 0 w 21"/>
                  <a:gd name="T65" fmla="*/ 2147483647 h 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" h="7">
                    <a:moveTo>
                      <a:pt x="2" y="2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4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" name="Freeform 801"/>
              <p:cNvSpPr/>
              <p:nvPr/>
            </p:nvSpPr>
            <p:spPr bwMode="auto">
              <a:xfrm>
                <a:off x="1130300" y="1058863"/>
                <a:ext cx="33338" cy="11113"/>
              </a:xfrm>
              <a:custGeom>
                <a:avLst/>
                <a:gdLst>
                  <a:gd name="T0" fmla="*/ 2147483647 w 21"/>
                  <a:gd name="T1" fmla="*/ 2147483647 h 7"/>
                  <a:gd name="T2" fmla="*/ 2147483647 w 21"/>
                  <a:gd name="T3" fmla="*/ 2147483647 h 7"/>
                  <a:gd name="T4" fmla="*/ 2147483647 w 21"/>
                  <a:gd name="T5" fmla="*/ 2147483647 h 7"/>
                  <a:gd name="T6" fmla="*/ 2147483647 w 21"/>
                  <a:gd name="T7" fmla="*/ 2147483647 h 7"/>
                  <a:gd name="T8" fmla="*/ 2147483647 w 21"/>
                  <a:gd name="T9" fmla="*/ 2147483647 h 7"/>
                  <a:gd name="T10" fmla="*/ 2147483647 w 21"/>
                  <a:gd name="T11" fmla="*/ 2147483647 h 7"/>
                  <a:gd name="T12" fmla="*/ 2147483647 w 21"/>
                  <a:gd name="T13" fmla="*/ 2147483647 h 7"/>
                  <a:gd name="T14" fmla="*/ 2147483647 w 21"/>
                  <a:gd name="T15" fmla="*/ 2147483647 h 7"/>
                  <a:gd name="T16" fmla="*/ 2147483647 w 21"/>
                  <a:gd name="T17" fmla="*/ 2147483647 h 7"/>
                  <a:gd name="T18" fmla="*/ 2147483647 w 21"/>
                  <a:gd name="T19" fmla="*/ 2147483647 h 7"/>
                  <a:gd name="T20" fmla="*/ 2147483647 w 21"/>
                  <a:gd name="T21" fmla="*/ 2147483647 h 7"/>
                  <a:gd name="T22" fmla="*/ 2147483647 w 21"/>
                  <a:gd name="T23" fmla="*/ 2147483647 h 7"/>
                  <a:gd name="T24" fmla="*/ 2147483647 w 21"/>
                  <a:gd name="T25" fmla="*/ 2147483647 h 7"/>
                  <a:gd name="T26" fmla="*/ 2147483647 w 21"/>
                  <a:gd name="T27" fmla="*/ 2147483647 h 7"/>
                  <a:gd name="T28" fmla="*/ 2147483647 w 21"/>
                  <a:gd name="T29" fmla="*/ 2147483647 h 7"/>
                  <a:gd name="T30" fmla="*/ 2147483647 w 21"/>
                  <a:gd name="T31" fmla="*/ 2147483647 h 7"/>
                  <a:gd name="T32" fmla="*/ 2147483647 w 21"/>
                  <a:gd name="T33" fmla="*/ 2147483647 h 7"/>
                  <a:gd name="T34" fmla="*/ 2147483647 w 21"/>
                  <a:gd name="T35" fmla="*/ 2147483647 h 7"/>
                  <a:gd name="T36" fmla="*/ 2147483647 w 21"/>
                  <a:gd name="T37" fmla="*/ 2147483647 h 7"/>
                  <a:gd name="T38" fmla="*/ 2147483647 w 21"/>
                  <a:gd name="T39" fmla="*/ 2147483647 h 7"/>
                  <a:gd name="T40" fmla="*/ 2147483647 w 21"/>
                  <a:gd name="T41" fmla="*/ 0 h 7"/>
                  <a:gd name="T42" fmla="*/ 2147483647 w 21"/>
                  <a:gd name="T43" fmla="*/ 2147483647 h 7"/>
                  <a:gd name="T44" fmla="*/ 2147483647 w 21"/>
                  <a:gd name="T45" fmla="*/ 2147483647 h 7"/>
                  <a:gd name="T46" fmla="*/ 2147483647 w 21"/>
                  <a:gd name="T47" fmla="*/ 2147483647 h 7"/>
                  <a:gd name="T48" fmla="*/ 2147483647 w 21"/>
                  <a:gd name="T49" fmla="*/ 2147483647 h 7"/>
                  <a:gd name="T50" fmla="*/ 2147483647 w 21"/>
                  <a:gd name="T51" fmla="*/ 0 h 7"/>
                  <a:gd name="T52" fmla="*/ 2147483647 w 21"/>
                  <a:gd name="T53" fmla="*/ 0 h 7"/>
                  <a:gd name="T54" fmla="*/ 2147483647 w 21"/>
                  <a:gd name="T55" fmla="*/ 2147483647 h 7"/>
                  <a:gd name="T56" fmla="*/ 2147483647 w 21"/>
                  <a:gd name="T57" fmla="*/ 0 h 7"/>
                  <a:gd name="T58" fmla="*/ 2147483647 w 21"/>
                  <a:gd name="T59" fmla="*/ 2147483647 h 7"/>
                  <a:gd name="T60" fmla="*/ 2147483647 w 21"/>
                  <a:gd name="T61" fmla="*/ 2147483647 h 7"/>
                  <a:gd name="T62" fmla="*/ 2147483647 w 21"/>
                  <a:gd name="T63" fmla="*/ 2147483647 h 7"/>
                  <a:gd name="T64" fmla="*/ 0 w 21"/>
                  <a:gd name="T65" fmla="*/ 2147483647 h 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" h="7">
                    <a:moveTo>
                      <a:pt x="2" y="2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4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1" name="Rectangle 802"/>
              <p:cNvSpPr>
                <a:spLocks noChangeArrowheads="1"/>
              </p:cNvSpPr>
              <p:nvPr/>
            </p:nvSpPr>
            <p:spPr bwMode="auto">
              <a:xfrm>
                <a:off x="1163638" y="10620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2" name="Rectangle 803"/>
              <p:cNvSpPr>
                <a:spLocks noChangeArrowheads="1"/>
              </p:cNvSpPr>
              <p:nvPr/>
            </p:nvSpPr>
            <p:spPr bwMode="auto">
              <a:xfrm>
                <a:off x="1163638" y="106203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3" name="Rectangle 804"/>
              <p:cNvSpPr>
                <a:spLocks noChangeArrowheads="1"/>
              </p:cNvSpPr>
              <p:nvPr/>
            </p:nvSpPr>
            <p:spPr bwMode="auto">
              <a:xfrm>
                <a:off x="1152525" y="105886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4" name="Rectangle 805"/>
              <p:cNvSpPr>
                <a:spLocks noChangeArrowheads="1"/>
              </p:cNvSpPr>
              <p:nvPr/>
            </p:nvSpPr>
            <p:spPr bwMode="auto">
              <a:xfrm>
                <a:off x="1152525" y="105886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5" name="Rectangle 806"/>
              <p:cNvSpPr>
                <a:spLocks noChangeArrowheads="1"/>
              </p:cNvSpPr>
              <p:nvPr/>
            </p:nvSpPr>
            <p:spPr bwMode="auto">
              <a:xfrm>
                <a:off x="1152525" y="105886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6" name="Rectangle 807"/>
              <p:cNvSpPr>
                <a:spLocks noChangeArrowheads="1"/>
              </p:cNvSpPr>
              <p:nvPr/>
            </p:nvSpPr>
            <p:spPr bwMode="auto">
              <a:xfrm>
                <a:off x="1152525" y="105886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7" name="Freeform 808"/>
              <p:cNvSpPr/>
              <p:nvPr/>
            </p:nvSpPr>
            <p:spPr bwMode="auto">
              <a:xfrm>
                <a:off x="1136650" y="1058863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8" name="Freeform 809"/>
              <p:cNvSpPr/>
              <p:nvPr/>
            </p:nvSpPr>
            <p:spPr bwMode="auto">
              <a:xfrm>
                <a:off x="1136650" y="1058863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9" name="Rectangle 810"/>
              <p:cNvSpPr>
                <a:spLocks noChangeArrowheads="1"/>
              </p:cNvSpPr>
              <p:nvPr/>
            </p:nvSpPr>
            <p:spPr bwMode="auto">
              <a:xfrm>
                <a:off x="1141413" y="105886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0" name="Rectangle 811"/>
              <p:cNvSpPr>
                <a:spLocks noChangeArrowheads="1"/>
              </p:cNvSpPr>
              <p:nvPr/>
            </p:nvSpPr>
            <p:spPr bwMode="auto">
              <a:xfrm>
                <a:off x="1141413" y="105886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1" name="Rectangle 812"/>
              <p:cNvSpPr>
                <a:spLocks noChangeArrowheads="1"/>
              </p:cNvSpPr>
              <p:nvPr/>
            </p:nvSpPr>
            <p:spPr bwMode="auto">
              <a:xfrm>
                <a:off x="1141413" y="105886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2" name="Freeform 813"/>
              <p:cNvSpPr/>
              <p:nvPr/>
            </p:nvSpPr>
            <p:spPr bwMode="auto">
              <a:xfrm>
                <a:off x="1141413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43" name="Freeform 814"/>
              <p:cNvSpPr/>
              <p:nvPr/>
            </p:nvSpPr>
            <p:spPr bwMode="auto">
              <a:xfrm>
                <a:off x="1136650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44" name="Freeform 815"/>
              <p:cNvSpPr/>
              <p:nvPr/>
            </p:nvSpPr>
            <p:spPr bwMode="auto">
              <a:xfrm>
                <a:off x="1136650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45" name="Freeform 816"/>
              <p:cNvSpPr/>
              <p:nvPr/>
            </p:nvSpPr>
            <p:spPr bwMode="auto">
              <a:xfrm>
                <a:off x="1130300" y="1058863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2147483647 w 2"/>
                  <a:gd name="T5" fmla="*/ 0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46" name="Freeform 817"/>
              <p:cNvSpPr/>
              <p:nvPr/>
            </p:nvSpPr>
            <p:spPr bwMode="auto">
              <a:xfrm>
                <a:off x="1130300" y="1058863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2147483647 w 2"/>
                  <a:gd name="T5" fmla="*/ 0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47" name="Rectangle 818"/>
              <p:cNvSpPr>
                <a:spLocks noChangeArrowheads="1"/>
              </p:cNvSpPr>
              <p:nvPr/>
            </p:nvSpPr>
            <p:spPr bwMode="auto">
              <a:xfrm>
                <a:off x="1136650" y="106997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8" name="Rectangle 819"/>
              <p:cNvSpPr>
                <a:spLocks noChangeArrowheads="1"/>
              </p:cNvSpPr>
              <p:nvPr/>
            </p:nvSpPr>
            <p:spPr bwMode="auto">
              <a:xfrm>
                <a:off x="1136650" y="106997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9" name="Freeform 820"/>
              <p:cNvSpPr/>
              <p:nvPr/>
            </p:nvSpPr>
            <p:spPr bwMode="auto">
              <a:xfrm>
                <a:off x="1136650" y="10699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0" name="Freeform 821"/>
              <p:cNvSpPr/>
              <p:nvPr/>
            </p:nvSpPr>
            <p:spPr bwMode="auto">
              <a:xfrm>
                <a:off x="1136650" y="10699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1" name="Freeform 822"/>
              <p:cNvSpPr/>
              <p:nvPr/>
            </p:nvSpPr>
            <p:spPr bwMode="auto">
              <a:xfrm>
                <a:off x="1106488" y="1062038"/>
                <a:ext cx="34925" cy="30163"/>
              </a:xfrm>
              <a:custGeom>
                <a:avLst/>
                <a:gdLst>
                  <a:gd name="T0" fmla="*/ 2147483647 w 22"/>
                  <a:gd name="T1" fmla="*/ 2147483647 h 19"/>
                  <a:gd name="T2" fmla="*/ 2147483647 w 22"/>
                  <a:gd name="T3" fmla="*/ 2147483647 h 19"/>
                  <a:gd name="T4" fmla="*/ 2147483647 w 22"/>
                  <a:gd name="T5" fmla="*/ 2147483647 h 19"/>
                  <a:gd name="T6" fmla="*/ 2147483647 w 22"/>
                  <a:gd name="T7" fmla="*/ 2147483647 h 19"/>
                  <a:gd name="T8" fmla="*/ 2147483647 w 22"/>
                  <a:gd name="T9" fmla="*/ 2147483647 h 19"/>
                  <a:gd name="T10" fmla="*/ 2147483647 w 22"/>
                  <a:gd name="T11" fmla="*/ 2147483647 h 19"/>
                  <a:gd name="T12" fmla="*/ 2147483647 w 22"/>
                  <a:gd name="T13" fmla="*/ 2147483647 h 19"/>
                  <a:gd name="T14" fmla="*/ 2147483647 w 22"/>
                  <a:gd name="T15" fmla="*/ 2147483647 h 19"/>
                  <a:gd name="T16" fmla="*/ 2147483647 w 22"/>
                  <a:gd name="T17" fmla="*/ 2147483647 h 19"/>
                  <a:gd name="T18" fmla="*/ 2147483647 w 22"/>
                  <a:gd name="T19" fmla="*/ 2147483647 h 19"/>
                  <a:gd name="T20" fmla="*/ 2147483647 w 22"/>
                  <a:gd name="T21" fmla="*/ 2147483647 h 19"/>
                  <a:gd name="T22" fmla="*/ 2147483647 w 22"/>
                  <a:gd name="T23" fmla="*/ 2147483647 h 19"/>
                  <a:gd name="T24" fmla="*/ 2147483647 w 22"/>
                  <a:gd name="T25" fmla="*/ 2147483647 h 19"/>
                  <a:gd name="T26" fmla="*/ 2147483647 w 22"/>
                  <a:gd name="T27" fmla="*/ 2147483647 h 19"/>
                  <a:gd name="T28" fmla="*/ 2147483647 w 22"/>
                  <a:gd name="T29" fmla="*/ 2147483647 h 19"/>
                  <a:gd name="T30" fmla="*/ 2147483647 w 22"/>
                  <a:gd name="T31" fmla="*/ 2147483647 h 19"/>
                  <a:gd name="T32" fmla="*/ 2147483647 w 22"/>
                  <a:gd name="T33" fmla="*/ 2147483647 h 19"/>
                  <a:gd name="T34" fmla="*/ 2147483647 w 22"/>
                  <a:gd name="T35" fmla="*/ 2147483647 h 19"/>
                  <a:gd name="T36" fmla="*/ 2147483647 w 22"/>
                  <a:gd name="T37" fmla="*/ 2147483647 h 19"/>
                  <a:gd name="T38" fmla="*/ 2147483647 w 22"/>
                  <a:gd name="T39" fmla="*/ 2147483647 h 19"/>
                  <a:gd name="T40" fmla="*/ 2147483647 w 22"/>
                  <a:gd name="T41" fmla="*/ 2147483647 h 19"/>
                  <a:gd name="T42" fmla="*/ 2147483647 w 22"/>
                  <a:gd name="T43" fmla="*/ 2147483647 h 19"/>
                  <a:gd name="T44" fmla="*/ 2147483647 w 22"/>
                  <a:gd name="T45" fmla="*/ 2147483647 h 19"/>
                  <a:gd name="T46" fmla="*/ 2147483647 w 22"/>
                  <a:gd name="T47" fmla="*/ 2147483647 h 19"/>
                  <a:gd name="T48" fmla="*/ 2147483647 w 22"/>
                  <a:gd name="T49" fmla="*/ 2147483647 h 19"/>
                  <a:gd name="T50" fmla="*/ 2147483647 w 22"/>
                  <a:gd name="T51" fmla="*/ 2147483647 h 19"/>
                  <a:gd name="T52" fmla="*/ 2147483647 w 22"/>
                  <a:gd name="T53" fmla="*/ 2147483647 h 19"/>
                  <a:gd name="T54" fmla="*/ 2147483647 w 22"/>
                  <a:gd name="T55" fmla="*/ 2147483647 h 19"/>
                  <a:gd name="T56" fmla="*/ 2147483647 w 22"/>
                  <a:gd name="T57" fmla="*/ 2147483647 h 19"/>
                  <a:gd name="T58" fmla="*/ 2147483647 w 22"/>
                  <a:gd name="T59" fmla="*/ 2147483647 h 19"/>
                  <a:gd name="T60" fmla="*/ 2147483647 w 22"/>
                  <a:gd name="T61" fmla="*/ 2147483647 h 19"/>
                  <a:gd name="T62" fmla="*/ 2147483647 w 22"/>
                  <a:gd name="T63" fmla="*/ 2147483647 h 19"/>
                  <a:gd name="T64" fmla="*/ 2147483647 w 22"/>
                  <a:gd name="T65" fmla="*/ 2147483647 h 19"/>
                  <a:gd name="T66" fmla="*/ 2147483647 w 22"/>
                  <a:gd name="T67" fmla="*/ 2147483647 h 19"/>
                  <a:gd name="T68" fmla="*/ 2147483647 w 22"/>
                  <a:gd name="T69" fmla="*/ 2147483647 h 19"/>
                  <a:gd name="T70" fmla="*/ 2147483647 w 22"/>
                  <a:gd name="T71" fmla="*/ 2147483647 h 19"/>
                  <a:gd name="T72" fmla="*/ 2147483647 w 22"/>
                  <a:gd name="T73" fmla="*/ 2147483647 h 19"/>
                  <a:gd name="T74" fmla="*/ 2147483647 w 22"/>
                  <a:gd name="T75" fmla="*/ 2147483647 h 19"/>
                  <a:gd name="T76" fmla="*/ 2147483647 w 22"/>
                  <a:gd name="T77" fmla="*/ 0 h 19"/>
                  <a:gd name="T78" fmla="*/ 2147483647 w 22"/>
                  <a:gd name="T79" fmla="*/ 2147483647 h 19"/>
                  <a:gd name="T80" fmla="*/ 2147483647 w 22"/>
                  <a:gd name="T81" fmla="*/ 2147483647 h 19"/>
                  <a:gd name="T82" fmla="*/ 2147483647 w 22"/>
                  <a:gd name="T83" fmla="*/ 2147483647 h 19"/>
                  <a:gd name="T84" fmla="*/ 2147483647 w 22"/>
                  <a:gd name="T85" fmla="*/ 2147483647 h 19"/>
                  <a:gd name="T86" fmla="*/ 2147483647 w 22"/>
                  <a:gd name="T87" fmla="*/ 2147483647 h 19"/>
                  <a:gd name="T88" fmla="*/ 2147483647 w 22"/>
                  <a:gd name="T89" fmla="*/ 2147483647 h 19"/>
                  <a:gd name="T90" fmla="*/ 2147483647 w 22"/>
                  <a:gd name="T91" fmla="*/ 2147483647 h 19"/>
                  <a:gd name="T92" fmla="*/ 2147483647 w 22"/>
                  <a:gd name="T93" fmla="*/ 2147483647 h 19"/>
                  <a:gd name="T94" fmla="*/ 2147483647 w 22"/>
                  <a:gd name="T95" fmla="*/ 2147483647 h 19"/>
                  <a:gd name="T96" fmla="*/ 2147483647 w 22"/>
                  <a:gd name="T97" fmla="*/ 2147483647 h 19"/>
                  <a:gd name="T98" fmla="*/ 2147483647 w 22"/>
                  <a:gd name="T99" fmla="*/ 2147483647 h 19"/>
                  <a:gd name="T100" fmla="*/ 2147483647 w 22"/>
                  <a:gd name="T101" fmla="*/ 2147483647 h 19"/>
                  <a:gd name="T102" fmla="*/ 2147483647 w 22"/>
                  <a:gd name="T103" fmla="*/ 2147483647 h 19"/>
                  <a:gd name="T104" fmla="*/ 0 w 22"/>
                  <a:gd name="T105" fmla="*/ 2147483647 h 19"/>
                  <a:gd name="T106" fmla="*/ 0 w 22"/>
                  <a:gd name="T107" fmla="*/ 2147483647 h 1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2" h="19">
                    <a:moveTo>
                      <a:pt x="0" y="5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7" y="14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5" y="17"/>
                    </a:lnTo>
                    <a:lnTo>
                      <a:pt x="15" y="14"/>
                    </a:lnTo>
                    <a:lnTo>
                      <a:pt x="17" y="12"/>
                    </a:lnTo>
                    <a:lnTo>
                      <a:pt x="17" y="10"/>
                    </a:lnTo>
                    <a:lnTo>
                      <a:pt x="19" y="10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19" y="7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2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2" name="Freeform 823"/>
              <p:cNvSpPr/>
              <p:nvPr/>
            </p:nvSpPr>
            <p:spPr bwMode="auto">
              <a:xfrm>
                <a:off x="1106488" y="1062038"/>
                <a:ext cx="34925" cy="30163"/>
              </a:xfrm>
              <a:custGeom>
                <a:avLst/>
                <a:gdLst>
                  <a:gd name="T0" fmla="*/ 2147483647 w 22"/>
                  <a:gd name="T1" fmla="*/ 2147483647 h 19"/>
                  <a:gd name="T2" fmla="*/ 2147483647 w 22"/>
                  <a:gd name="T3" fmla="*/ 2147483647 h 19"/>
                  <a:gd name="T4" fmla="*/ 2147483647 w 22"/>
                  <a:gd name="T5" fmla="*/ 2147483647 h 19"/>
                  <a:gd name="T6" fmla="*/ 2147483647 w 22"/>
                  <a:gd name="T7" fmla="*/ 2147483647 h 19"/>
                  <a:gd name="T8" fmla="*/ 2147483647 w 22"/>
                  <a:gd name="T9" fmla="*/ 2147483647 h 19"/>
                  <a:gd name="T10" fmla="*/ 2147483647 w 22"/>
                  <a:gd name="T11" fmla="*/ 2147483647 h 19"/>
                  <a:gd name="T12" fmla="*/ 2147483647 w 22"/>
                  <a:gd name="T13" fmla="*/ 2147483647 h 19"/>
                  <a:gd name="T14" fmla="*/ 2147483647 w 22"/>
                  <a:gd name="T15" fmla="*/ 2147483647 h 19"/>
                  <a:gd name="T16" fmla="*/ 2147483647 w 22"/>
                  <a:gd name="T17" fmla="*/ 2147483647 h 19"/>
                  <a:gd name="T18" fmla="*/ 2147483647 w 22"/>
                  <a:gd name="T19" fmla="*/ 2147483647 h 19"/>
                  <a:gd name="T20" fmla="*/ 2147483647 w 22"/>
                  <a:gd name="T21" fmla="*/ 2147483647 h 19"/>
                  <a:gd name="T22" fmla="*/ 2147483647 w 22"/>
                  <a:gd name="T23" fmla="*/ 2147483647 h 19"/>
                  <a:gd name="T24" fmla="*/ 2147483647 w 22"/>
                  <a:gd name="T25" fmla="*/ 2147483647 h 19"/>
                  <a:gd name="T26" fmla="*/ 2147483647 w 22"/>
                  <a:gd name="T27" fmla="*/ 2147483647 h 19"/>
                  <a:gd name="T28" fmla="*/ 2147483647 w 22"/>
                  <a:gd name="T29" fmla="*/ 2147483647 h 19"/>
                  <a:gd name="T30" fmla="*/ 2147483647 w 22"/>
                  <a:gd name="T31" fmla="*/ 2147483647 h 19"/>
                  <a:gd name="T32" fmla="*/ 2147483647 w 22"/>
                  <a:gd name="T33" fmla="*/ 2147483647 h 19"/>
                  <a:gd name="T34" fmla="*/ 2147483647 w 22"/>
                  <a:gd name="T35" fmla="*/ 2147483647 h 19"/>
                  <a:gd name="T36" fmla="*/ 2147483647 w 22"/>
                  <a:gd name="T37" fmla="*/ 2147483647 h 19"/>
                  <a:gd name="T38" fmla="*/ 2147483647 w 22"/>
                  <a:gd name="T39" fmla="*/ 2147483647 h 19"/>
                  <a:gd name="T40" fmla="*/ 2147483647 w 22"/>
                  <a:gd name="T41" fmla="*/ 2147483647 h 19"/>
                  <a:gd name="T42" fmla="*/ 2147483647 w 22"/>
                  <a:gd name="T43" fmla="*/ 2147483647 h 19"/>
                  <a:gd name="T44" fmla="*/ 2147483647 w 22"/>
                  <a:gd name="T45" fmla="*/ 2147483647 h 19"/>
                  <a:gd name="T46" fmla="*/ 2147483647 w 22"/>
                  <a:gd name="T47" fmla="*/ 2147483647 h 19"/>
                  <a:gd name="T48" fmla="*/ 2147483647 w 22"/>
                  <a:gd name="T49" fmla="*/ 2147483647 h 19"/>
                  <a:gd name="T50" fmla="*/ 2147483647 w 22"/>
                  <a:gd name="T51" fmla="*/ 2147483647 h 19"/>
                  <a:gd name="T52" fmla="*/ 2147483647 w 22"/>
                  <a:gd name="T53" fmla="*/ 2147483647 h 19"/>
                  <a:gd name="T54" fmla="*/ 2147483647 w 22"/>
                  <a:gd name="T55" fmla="*/ 2147483647 h 19"/>
                  <a:gd name="T56" fmla="*/ 2147483647 w 22"/>
                  <a:gd name="T57" fmla="*/ 2147483647 h 19"/>
                  <a:gd name="T58" fmla="*/ 2147483647 w 22"/>
                  <a:gd name="T59" fmla="*/ 2147483647 h 19"/>
                  <a:gd name="T60" fmla="*/ 2147483647 w 22"/>
                  <a:gd name="T61" fmla="*/ 2147483647 h 19"/>
                  <a:gd name="T62" fmla="*/ 2147483647 w 22"/>
                  <a:gd name="T63" fmla="*/ 2147483647 h 19"/>
                  <a:gd name="T64" fmla="*/ 2147483647 w 22"/>
                  <a:gd name="T65" fmla="*/ 2147483647 h 19"/>
                  <a:gd name="T66" fmla="*/ 2147483647 w 22"/>
                  <a:gd name="T67" fmla="*/ 2147483647 h 19"/>
                  <a:gd name="T68" fmla="*/ 2147483647 w 22"/>
                  <a:gd name="T69" fmla="*/ 2147483647 h 19"/>
                  <a:gd name="T70" fmla="*/ 2147483647 w 22"/>
                  <a:gd name="T71" fmla="*/ 2147483647 h 19"/>
                  <a:gd name="T72" fmla="*/ 2147483647 w 22"/>
                  <a:gd name="T73" fmla="*/ 2147483647 h 19"/>
                  <a:gd name="T74" fmla="*/ 2147483647 w 22"/>
                  <a:gd name="T75" fmla="*/ 2147483647 h 19"/>
                  <a:gd name="T76" fmla="*/ 2147483647 w 22"/>
                  <a:gd name="T77" fmla="*/ 0 h 19"/>
                  <a:gd name="T78" fmla="*/ 2147483647 w 22"/>
                  <a:gd name="T79" fmla="*/ 2147483647 h 19"/>
                  <a:gd name="T80" fmla="*/ 2147483647 w 22"/>
                  <a:gd name="T81" fmla="*/ 2147483647 h 19"/>
                  <a:gd name="T82" fmla="*/ 2147483647 w 22"/>
                  <a:gd name="T83" fmla="*/ 2147483647 h 19"/>
                  <a:gd name="T84" fmla="*/ 2147483647 w 22"/>
                  <a:gd name="T85" fmla="*/ 2147483647 h 19"/>
                  <a:gd name="T86" fmla="*/ 2147483647 w 22"/>
                  <a:gd name="T87" fmla="*/ 2147483647 h 19"/>
                  <a:gd name="T88" fmla="*/ 2147483647 w 22"/>
                  <a:gd name="T89" fmla="*/ 2147483647 h 19"/>
                  <a:gd name="T90" fmla="*/ 2147483647 w 22"/>
                  <a:gd name="T91" fmla="*/ 2147483647 h 19"/>
                  <a:gd name="T92" fmla="*/ 2147483647 w 22"/>
                  <a:gd name="T93" fmla="*/ 2147483647 h 19"/>
                  <a:gd name="T94" fmla="*/ 2147483647 w 22"/>
                  <a:gd name="T95" fmla="*/ 2147483647 h 19"/>
                  <a:gd name="T96" fmla="*/ 2147483647 w 22"/>
                  <a:gd name="T97" fmla="*/ 2147483647 h 19"/>
                  <a:gd name="T98" fmla="*/ 2147483647 w 22"/>
                  <a:gd name="T99" fmla="*/ 2147483647 h 19"/>
                  <a:gd name="T100" fmla="*/ 2147483647 w 22"/>
                  <a:gd name="T101" fmla="*/ 2147483647 h 19"/>
                  <a:gd name="T102" fmla="*/ 2147483647 w 22"/>
                  <a:gd name="T103" fmla="*/ 2147483647 h 19"/>
                  <a:gd name="T104" fmla="*/ 0 w 22"/>
                  <a:gd name="T105" fmla="*/ 2147483647 h 19"/>
                  <a:gd name="T106" fmla="*/ 0 w 22"/>
                  <a:gd name="T107" fmla="*/ 2147483647 h 1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2" h="19">
                    <a:moveTo>
                      <a:pt x="0" y="5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7" y="14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5" y="17"/>
                    </a:lnTo>
                    <a:lnTo>
                      <a:pt x="15" y="14"/>
                    </a:lnTo>
                    <a:lnTo>
                      <a:pt x="17" y="12"/>
                    </a:lnTo>
                    <a:lnTo>
                      <a:pt x="17" y="10"/>
                    </a:lnTo>
                    <a:lnTo>
                      <a:pt x="19" y="10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19" y="7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2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3" name="Freeform 824"/>
              <p:cNvSpPr/>
              <p:nvPr/>
            </p:nvSpPr>
            <p:spPr bwMode="auto">
              <a:xfrm>
                <a:off x="1141413" y="1077913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0 w 2"/>
                  <a:gd name="T6" fmla="*/ 0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4" name="Freeform 825"/>
              <p:cNvSpPr/>
              <p:nvPr/>
            </p:nvSpPr>
            <p:spPr bwMode="auto">
              <a:xfrm>
                <a:off x="1141413" y="1077913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0 w 2"/>
                  <a:gd name="T6" fmla="*/ 0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5" name="Freeform 826"/>
              <p:cNvSpPr/>
              <p:nvPr/>
            </p:nvSpPr>
            <p:spPr bwMode="auto">
              <a:xfrm>
                <a:off x="1141413" y="1077913"/>
                <a:ext cx="11113" cy="6350"/>
              </a:xfrm>
              <a:custGeom>
                <a:avLst/>
                <a:gdLst>
                  <a:gd name="T0" fmla="*/ 2147483647 w 7"/>
                  <a:gd name="T1" fmla="*/ 2147483647 h 4"/>
                  <a:gd name="T2" fmla="*/ 2147483647 w 7"/>
                  <a:gd name="T3" fmla="*/ 2147483647 h 4"/>
                  <a:gd name="T4" fmla="*/ 2147483647 w 7"/>
                  <a:gd name="T5" fmla="*/ 2147483647 h 4"/>
                  <a:gd name="T6" fmla="*/ 2147483647 w 7"/>
                  <a:gd name="T7" fmla="*/ 2147483647 h 4"/>
                  <a:gd name="T8" fmla="*/ 2147483647 w 7"/>
                  <a:gd name="T9" fmla="*/ 2147483647 h 4"/>
                  <a:gd name="T10" fmla="*/ 2147483647 w 7"/>
                  <a:gd name="T11" fmla="*/ 2147483647 h 4"/>
                  <a:gd name="T12" fmla="*/ 2147483647 w 7"/>
                  <a:gd name="T13" fmla="*/ 0 h 4"/>
                  <a:gd name="T14" fmla="*/ 2147483647 w 7"/>
                  <a:gd name="T15" fmla="*/ 0 h 4"/>
                  <a:gd name="T16" fmla="*/ 2147483647 w 7"/>
                  <a:gd name="T17" fmla="*/ 0 h 4"/>
                  <a:gd name="T18" fmla="*/ 2147483647 w 7"/>
                  <a:gd name="T19" fmla="*/ 0 h 4"/>
                  <a:gd name="T20" fmla="*/ 0 w 7"/>
                  <a:gd name="T21" fmla="*/ 2147483647 h 4"/>
                  <a:gd name="T22" fmla="*/ 0 w 7"/>
                  <a:gd name="T23" fmla="*/ 2147483647 h 4"/>
                  <a:gd name="T24" fmla="*/ 0 w 7"/>
                  <a:gd name="T25" fmla="*/ 2147483647 h 4"/>
                  <a:gd name="T26" fmla="*/ 0 w 7"/>
                  <a:gd name="T27" fmla="*/ 2147483647 h 4"/>
                  <a:gd name="T28" fmla="*/ 0 w 7"/>
                  <a:gd name="T29" fmla="*/ 2147483647 h 4"/>
                  <a:gd name="T30" fmla="*/ 0 w 7"/>
                  <a:gd name="T31" fmla="*/ 2147483647 h 4"/>
                  <a:gd name="T32" fmla="*/ 0 w 7"/>
                  <a:gd name="T33" fmla="*/ 2147483647 h 4"/>
                  <a:gd name="T34" fmla="*/ 0 w 7"/>
                  <a:gd name="T35" fmla="*/ 2147483647 h 4"/>
                  <a:gd name="T36" fmla="*/ 0 w 7"/>
                  <a:gd name="T37" fmla="*/ 2147483647 h 4"/>
                  <a:gd name="T38" fmla="*/ 2147483647 w 7"/>
                  <a:gd name="T39" fmla="*/ 2147483647 h 4"/>
                  <a:gd name="T40" fmla="*/ 2147483647 w 7"/>
                  <a:gd name="T41" fmla="*/ 2147483647 h 4"/>
                  <a:gd name="T42" fmla="*/ 2147483647 w 7"/>
                  <a:gd name="T43" fmla="*/ 2147483647 h 4"/>
                  <a:gd name="T44" fmla="*/ 2147483647 w 7"/>
                  <a:gd name="T45" fmla="*/ 2147483647 h 4"/>
                  <a:gd name="T46" fmla="*/ 2147483647 w 7"/>
                  <a:gd name="T47" fmla="*/ 2147483647 h 4"/>
                  <a:gd name="T48" fmla="*/ 2147483647 w 7"/>
                  <a:gd name="T49" fmla="*/ 2147483647 h 4"/>
                  <a:gd name="T50" fmla="*/ 2147483647 w 7"/>
                  <a:gd name="T51" fmla="*/ 2147483647 h 4"/>
                  <a:gd name="T52" fmla="*/ 2147483647 w 7"/>
                  <a:gd name="T53" fmla="*/ 2147483647 h 4"/>
                  <a:gd name="T54" fmla="*/ 2147483647 w 7"/>
                  <a:gd name="T55" fmla="*/ 2147483647 h 4"/>
                  <a:gd name="T56" fmla="*/ 2147483647 w 7"/>
                  <a:gd name="T57" fmla="*/ 2147483647 h 4"/>
                  <a:gd name="T58" fmla="*/ 2147483647 w 7"/>
                  <a:gd name="T59" fmla="*/ 2147483647 h 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lnTo>
                      <a:pt x="7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6" name="Freeform 827"/>
              <p:cNvSpPr/>
              <p:nvPr/>
            </p:nvSpPr>
            <p:spPr bwMode="auto">
              <a:xfrm>
                <a:off x="1141413" y="1077913"/>
                <a:ext cx="11113" cy="6350"/>
              </a:xfrm>
              <a:custGeom>
                <a:avLst/>
                <a:gdLst>
                  <a:gd name="T0" fmla="*/ 2147483647 w 7"/>
                  <a:gd name="T1" fmla="*/ 2147483647 h 4"/>
                  <a:gd name="T2" fmla="*/ 2147483647 w 7"/>
                  <a:gd name="T3" fmla="*/ 2147483647 h 4"/>
                  <a:gd name="T4" fmla="*/ 2147483647 w 7"/>
                  <a:gd name="T5" fmla="*/ 2147483647 h 4"/>
                  <a:gd name="T6" fmla="*/ 2147483647 w 7"/>
                  <a:gd name="T7" fmla="*/ 2147483647 h 4"/>
                  <a:gd name="T8" fmla="*/ 2147483647 w 7"/>
                  <a:gd name="T9" fmla="*/ 2147483647 h 4"/>
                  <a:gd name="T10" fmla="*/ 2147483647 w 7"/>
                  <a:gd name="T11" fmla="*/ 2147483647 h 4"/>
                  <a:gd name="T12" fmla="*/ 2147483647 w 7"/>
                  <a:gd name="T13" fmla="*/ 0 h 4"/>
                  <a:gd name="T14" fmla="*/ 2147483647 w 7"/>
                  <a:gd name="T15" fmla="*/ 0 h 4"/>
                  <a:gd name="T16" fmla="*/ 2147483647 w 7"/>
                  <a:gd name="T17" fmla="*/ 0 h 4"/>
                  <a:gd name="T18" fmla="*/ 2147483647 w 7"/>
                  <a:gd name="T19" fmla="*/ 0 h 4"/>
                  <a:gd name="T20" fmla="*/ 0 w 7"/>
                  <a:gd name="T21" fmla="*/ 2147483647 h 4"/>
                  <a:gd name="T22" fmla="*/ 0 w 7"/>
                  <a:gd name="T23" fmla="*/ 2147483647 h 4"/>
                  <a:gd name="T24" fmla="*/ 0 w 7"/>
                  <a:gd name="T25" fmla="*/ 2147483647 h 4"/>
                  <a:gd name="T26" fmla="*/ 0 w 7"/>
                  <a:gd name="T27" fmla="*/ 2147483647 h 4"/>
                  <a:gd name="T28" fmla="*/ 0 w 7"/>
                  <a:gd name="T29" fmla="*/ 2147483647 h 4"/>
                  <a:gd name="T30" fmla="*/ 0 w 7"/>
                  <a:gd name="T31" fmla="*/ 2147483647 h 4"/>
                  <a:gd name="T32" fmla="*/ 0 w 7"/>
                  <a:gd name="T33" fmla="*/ 2147483647 h 4"/>
                  <a:gd name="T34" fmla="*/ 0 w 7"/>
                  <a:gd name="T35" fmla="*/ 2147483647 h 4"/>
                  <a:gd name="T36" fmla="*/ 0 w 7"/>
                  <a:gd name="T37" fmla="*/ 2147483647 h 4"/>
                  <a:gd name="T38" fmla="*/ 2147483647 w 7"/>
                  <a:gd name="T39" fmla="*/ 2147483647 h 4"/>
                  <a:gd name="T40" fmla="*/ 2147483647 w 7"/>
                  <a:gd name="T41" fmla="*/ 2147483647 h 4"/>
                  <a:gd name="T42" fmla="*/ 2147483647 w 7"/>
                  <a:gd name="T43" fmla="*/ 2147483647 h 4"/>
                  <a:gd name="T44" fmla="*/ 2147483647 w 7"/>
                  <a:gd name="T45" fmla="*/ 2147483647 h 4"/>
                  <a:gd name="T46" fmla="*/ 2147483647 w 7"/>
                  <a:gd name="T47" fmla="*/ 2147483647 h 4"/>
                  <a:gd name="T48" fmla="*/ 2147483647 w 7"/>
                  <a:gd name="T49" fmla="*/ 2147483647 h 4"/>
                  <a:gd name="T50" fmla="*/ 2147483647 w 7"/>
                  <a:gd name="T51" fmla="*/ 2147483647 h 4"/>
                  <a:gd name="T52" fmla="*/ 2147483647 w 7"/>
                  <a:gd name="T53" fmla="*/ 2147483647 h 4"/>
                  <a:gd name="T54" fmla="*/ 2147483647 w 7"/>
                  <a:gd name="T55" fmla="*/ 2147483647 h 4"/>
                  <a:gd name="T56" fmla="*/ 2147483647 w 7"/>
                  <a:gd name="T57" fmla="*/ 2147483647 h 4"/>
                  <a:gd name="T58" fmla="*/ 2147483647 w 7"/>
                  <a:gd name="T59" fmla="*/ 2147483647 h 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lnTo>
                      <a:pt x="7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7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7" name="Freeform 828"/>
              <p:cNvSpPr/>
              <p:nvPr/>
            </p:nvSpPr>
            <p:spPr bwMode="auto">
              <a:xfrm>
                <a:off x="1136650" y="1069976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0 w 3"/>
                  <a:gd name="T7" fmla="*/ 0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8" name="Freeform 829"/>
              <p:cNvSpPr/>
              <p:nvPr/>
            </p:nvSpPr>
            <p:spPr bwMode="auto">
              <a:xfrm>
                <a:off x="1136650" y="1069976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0 w 3"/>
                  <a:gd name="T7" fmla="*/ 0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9" name="Freeform 830"/>
              <p:cNvSpPr/>
              <p:nvPr/>
            </p:nvSpPr>
            <p:spPr bwMode="auto">
              <a:xfrm>
                <a:off x="1106488" y="1073151"/>
                <a:ext cx="4763" cy="4763"/>
              </a:xfrm>
              <a:custGeom>
                <a:avLst/>
                <a:gdLst>
                  <a:gd name="T0" fmla="*/ 0 w 3"/>
                  <a:gd name="T1" fmla="*/ 2147483647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2147483647 w 3"/>
                  <a:gd name="T11" fmla="*/ 2147483647 h 3"/>
                  <a:gd name="T12" fmla="*/ 2147483647 w 3"/>
                  <a:gd name="T13" fmla="*/ 2147483647 h 3"/>
                  <a:gd name="T14" fmla="*/ 0 w 3"/>
                  <a:gd name="T15" fmla="*/ 2147483647 h 3"/>
                  <a:gd name="T16" fmla="*/ 0 w 3"/>
                  <a:gd name="T17" fmla="*/ 0 h 3"/>
                  <a:gd name="T18" fmla="*/ 0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  <a:gd name="T24" fmla="*/ 0 w 3"/>
                  <a:gd name="T25" fmla="*/ 2147483647 h 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0" name="Freeform 831"/>
              <p:cNvSpPr/>
              <p:nvPr/>
            </p:nvSpPr>
            <p:spPr bwMode="auto">
              <a:xfrm>
                <a:off x="1106488" y="1073151"/>
                <a:ext cx="4763" cy="4763"/>
              </a:xfrm>
              <a:custGeom>
                <a:avLst/>
                <a:gdLst>
                  <a:gd name="T0" fmla="*/ 0 w 3"/>
                  <a:gd name="T1" fmla="*/ 2147483647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2147483647 w 3"/>
                  <a:gd name="T11" fmla="*/ 2147483647 h 3"/>
                  <a:gd name="T12" fmla="*/ 2147483647 w 3"/>
                  <a:gd name="T13" fmla="*/ 2147483647 h 3"/>
                  <a:gd name="T14" fmla="*/ 0 w 3"/>
                  <a:gd name="T15" fmla="*/ 2147483647 h 3"/>
                  <a:gd name="T16" fmla="*/ 0 w 3"/>
                  <a:gd name="T17" fmla="*/ 0 h 3"/>
                  <a:gd name="T18" fmla="*/ 0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  <a:gd name="T24" fmla="*/ 0 w 3"/>
                  <a:gd name="T25" fmla="*/ 2147483647 h 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1" name="Freeform 832"/>
              <p:cNvSpPr/>
              <p:nvPr/>
            </p:nvSpPr>
            <p:spPr bwMode="auto">
              <a:xfrm>
                <a:off x="1265238" y="1136651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147483647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2" name="Freeform 833"/>
              <p:cNvSpPr/>
              <p:nvPr/>
            </p:nvSpPr>
            <p:spPr bwMode="auto">
              <a:xfrm>
                <a:off x="1265238" y="1136651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147483647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3" name="Freeform 834"/>
              <p:cNvSpPr/>
              <p:nvPr/>
            </p:nvSpPr>
            <p:spPr bwMode="auto">
              <a:xfrm>
                <a:off x="1246188" y="1089026"/>
                <a:ext cx="52388" cy="25400"/>
              </a:xfrm>
              <a:custGeom>
                <a:avLst/>
                <a:gdLst>
                  <a:gd name="T0" fmla="*/ 2147483647 w 33"/>
                  <a:gd name="T1" fmla="*/ 2147483647 h 16"/>
                  <a:gd name="T2" fmla="*/ 2147483647 w 33"/>
                  <a:gd name="T3" fmla="*/ 2147483647 h 16"/>
                  <a:gd name="T4" fmla="*/ 2147483647 w 33"/>
                  <a:gd name="T5" fmla="*/ 2147483647 h 16"/>
                  <a:gd name="T6" fmla="*/ 2147483647 w 33"/>
                  <a:gd name="T7" fmla="*/ 2147483647 h 16"/>
                  <a:gd name="T8" fmla="*/ 2147483647 w 33"/>
                  <a:gd name="T9" fmla="*/ 2147483647 h 16"/>
                  <a:gd name="T10" fmla="*/ 2147483647 w 33"/>
                  <a:gd name="T11" fmla="*/ 2147483647 h 16"/>
                  <a:gd name="T12" fmla="*/ 2147483647 w 33"/>
                  <a:gd name="T13" fmla="*/ 2147483647 h 16"/>
                  <a:gd name="T14" fmla="*/ 2147483647 w 33"/>
                  <a:gd name="T15" fmla="*/ 2147483647 h 16"/>
                  <a:gd name="T16" fmla="*/ 2147483647 w 33"/>
                  <a:gd name="T17" fmla="*/ 2147483647 h 16"/>
                  <a:gd name="T18" fmla="*/ 2147483647 w 33"/>
                  <a:gd name="T19" fmla="*/ 2147483647 h 16"/>
                  <a:gd name="T20" fmla="*/ 2147483647 w 33"/>
                  <a:gd name="T21" fmla="*/ 2147483647 h 16"/>
                  <a:gd name="T22" fmla="*/ 2147483647 w 33"/>
                  <a:gd name="T23" fmla="*/ 2147483647 h 16"/>
                  <a:gd name="T24" fmla="*/ 2147483647 w 33"/>
                  <a:gd name="T25" fmla="*/ 2147483647 h 16"/>
                  <a:gd name="T26" fmla="*/ 2147483647 w 33"/>
                  <a:gd name="T27" fmla="*/ 2147483647 h 16"/>
                  <a:gd name="T28" fmla="*/ 2147483647 w 33"/>
                  <a:gd name="T29" fmla="*/ 2147483647 h 16"/>
                  <a:gd name="T30" fmla="*/ 2147483647 w 33"/>
                  <a:gd name="T31" fmla="*/ 0 h 16"/>
                  <a:gd name="T32" fmla="*/ 2147483647 w 33"/>
                  <a:gd name="T33" fmla="*/ 0 h 16"/>
                  <a:gd name="T34" fmla="*/ 2147483647 w 33"/>
                  <a:gd name="T35" fmla="*/ 2147483647 h 16"/>
                  <a:gd name="T36" fmla="*/ 2147483647 w 33"/>
                  <a:gd name="T37" fmla="*/ 2147483647 h 16"/>
                  <a:gd name="T38" fmla="*/ 2147483647 w 33"/>
                  <a:gd name="T39" fmla="*/ 2147483647 h 16"/>
                  <a:gd name="T40" fmla="*/ 2147483647 w 33"/>
                  <a:gd name="T41" fmla="*/ 2147483647 h 16"/>
                  <a:gd name="T42" fmla="*/ 2147483647 w 33"/>
                  <a:gd name="T43" fmla="*/ 2147483647 h 16"/>
                  <a:gd name="T44" fmla="*/ 2147483647 w 33"/>
                  <a:gd name="T45" fmla="*/ 2147483647 h 16"/>
                  <a:gd name="T46" fmla="*/ 2147483647 w 33"/>
                  <a:gd name="T47" fmla="*/ 2147483647 h 16"/>
                  <a:gd name="T48" fmla="*/ 2147483647 w 33"/>
                  <a:gd name="T49" fmla="*/ 2147483647 h 16"/>
                  <a:gd name="T50" fmla="*/ 2147483647 w 33"/>
                  <a:gd name="T51" fmla="*/ 2147483647 h 16"/>
                  <a:gd name="T52" fmla="*/ 2147483647 w 33"/>
                  <a:gd name="T53" fmla="*/ 2147483647 h 16"/>
                  <a:gd name="T54" fmla="*/ 2147483647 w 33"/>
                  <a:gd name="T55" fmla="*/ 2147483647 h 16"/>
                  <a:gd name="T56" fmla="*/ 2147483647 w 33"/>
                  <a:gd name="T57" fmla="*/ 2147483647 h 16"/>
                  <a:gd name="T58" fmla="*/ 2147483647 w 33"/>
                  <a:gd name="T59" fmla="*/ 2147483647 h 16"/>
                  <a:gd name="T60" fmla="*/ 2147483647 w 33"/>
                  <a:gd name="T61" fmla="*/ 2147483647 h 16"/>
                  <a:gd name="T62" fmla="*/ 2147483647 w 33"/>
                  <a:gd name="T63" fmla="*/ 2147483647 h 16"/>
                  <a:gd name="T64" fmla="*/ 2147483647 w 33"/>
                  <a:gd name="T65" fmla="*/ 2147483647 h 16"/>
                  <a:gd name="T66" fmla="*/ 2147483647 w 33"/>
                  <a:gd name="T67" fmla="*/ 2147483647 h 16"/>
                  <a:gd name="T68" fmla="*/ 0 w 33"/>
                  <a:gd name="T69" fmla="*/ 2147483647 h 16"/>
                  <a:gd name="T70" fmla="*/ 2147483647 w 33"/>
                  <a:gd name="T71" fmla="*/ 2147483647 h 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3" h="16">
                    <a:moveTo>
                      <a:pt x="5" y="14"/>
                    </a:moveTo>
                    <a:lnTo>
                      <a:pt x="5" y="14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10" y="14"/>
                    </a:lnTo>
                    <a:lnTo>
                      <a:pt x="10" y="11"/>
                    </a:lnTo>
                    <a:lnTo>
                      <a:pt x="12" y="11"/>
                    </a:lnTo>
                    <a:lnTo>
                      <a:pt x="12" y="9"/>
                    </a:lnTo>
                    <a:lnTo>
                      <a:pt x="14" y="9"/>
                    </a:lnTo>
                    <a:lnTo>
                      <a:pt x="14" y="7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4" y="4"/>
                    </a:lnTo>
                    <a:lnTo>
                      <a:pt x="29" y="4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10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4" name="Freeform 835"/>
              <p:cNvSpPr/>
              <p:nvPr/>
            </p:nvSpPr>
            <p:spPr bwMode="auto">
              <a:xfrm>
                <a:off x="1246188" y="1089026"/>
                <a:ext cx="52388" cy="25400"/>
              </a:xfrm>
              <a:custGeom>
                <a:avLst/>
                <a:gdLst>
                  <a:gd name="T0" fmla="*/ 2147483647 w 33"/>
                  <a:gd name="T1" fmla="*/ 2147483647 h 16"/>
                  <a:gd name="T2" fmla="*/ 2147483647 w 33"/>
                  <a:gd name="T3" fmla="*/ 2147483647 h 16"/>
                  <a:gd name="T4" fmla="*/ 2147483647 w 33"/>
                  <a:gd name="T5" fmla="*/ 2147483647 h 16"/>
                  <a:gd name="T6" fmla="*/ 2147483647 w 33"/>
                  <a:gd name="T7" fmla="*/ 2147483647 h 16"/>
                  <a:gd name="T8" fmla="*/ 2147483647 w 33"/>
                  <a:gd name="T9" fmla="*/ 2147483647 h 16"/>
                  <a:gd name="T10" fmla="*/ 2147483647 w 33"/>
                  <a:gd name="T11" fmla="*/ 2147483647 h 16"/>
                  <a:gd name="T12" fmla="*/ 2147483647 w 33"/>
                  <a:gd name="T13" fmla="*/ 2147483647 h 16"/>
                  <a:gd name="T14" fmla="*/ 2147483647 w 33"/>
                  <a:gd name="T15" fmla="*/ 2147483647 h 16"/>
                  <a:gd name="T16" fmla="*/ 2147483647 w 33"/>
                  <a:gd name="T17" fmla="*/ 2147483647 h 16"/>
                  <a:gd name="T18" fmla="*/ 2147483647 w 33"/>
                  <a:gd name="T19" fmla="*/ 2147483647 h 16"/>
                  <a:gd name="T20" fmla="*/ 2147483647 w 33"/>
                  <a:gd name="T21" fmla="*/ 2147483647 h 16"/>
                  <a:gd name="T22" fmla="*/ 2147483647 w 33"/>
                  <a:gd name="T23" fmla="*/ 2147483647 h 16"/>
                  <a:gd name="T24" fmla="*/ 2147483647 w 33"/>
                  <a:gd name="T25" fmla="*/ 2147483647 h 16"/>
                  <a:gd name="T26" fmla="*/ 2147483647 w 33"/>
                  <a:gd name="T27" fmla="*/ 2147483647 h 16"/>
                  <a:gd name="T28" fmla="*/ 2147483647 w 33"/>
                  <a:gd name="T29" fmla="*/ 2147483647 h 16"/>
                  <a:gd name="T30" fmla="*/ 2147483647 w 33"/>
                  <a:gd name="T31" fmla="*/ 0 h 16"/>
                  <a:gd name="T32" fmla="*/ 2147483647 w 33"/>
                  <a:gd name="T33" fmla="*/ 0 h 16"/>
                  <a:gd name="T34" fmla="*/ 2147483647 w 33"/>
                  <a:gd name="T35" fmla="*/ 2147483647 h 16"/>
                  <a:gd name="T36" fmla="*/ 2147483647 w 33"/>
                  <a:gd name="T37" fmla="*/ 2147483647 h 16"/>
                  <a:gd name="T38" fmla="*/ 2147483647 w 33"/>
                  <a:gd name="T39" fmla="*/ 2147483647 h 16"/>
                  <a:gd name="T40" fmla="*/ 2147483647 w 33"/>
                  <a:gd name="T41" fmla="*/ 2147483647 h 16"/>
                  <a:gd name="T42" fmla="*/ 2147483647 w 33"/>
                  <a:gd name="T43" fmla="*/ 2147483647 h 16"/>
                  <a:gd name="T44" fmla="*/ 2147483647 w 33"/>
                  <a:gd name="T45" fmla="*/ 2147483647 h 16"/>
                  <a:gd name="T46" fmla="*/ 2147483647 w 33"/>
                  <a:gd name="T47" fmla="*/ 2147483647 h 16"/>
                  <a:gd name="T48" fmla="*/ 2147483647 w 33"/>
                  <a:gd name="T49" fmla="*/ 2147483647 h 16"/>
                  <a:gd name="T50" fmla="*/ 2147483647 w 33"/>
                  <a:gd name="T51" fmla="*/ 2147483647 h 16"/>
                  <a:gd name="T52" fmla="*/ 2147483647 w 33"/>
                  <a:gd name="T53" fmla="*/ 2147483647 h 16"/>
                  <a:gd name="T54" fmla="*/ 2147483647 w 33"/>
                  <a:gd name="T55" fmla="*/ 2147483647 h 16"/>
                  <a:gd name="T56" fmla="*/ 2147483647 w 33"/>
                  <a:gd name="T57" fmla="*/ 2147483647 h 16"/>
                  <a:gd name="T58" fmla="*/ 2147483647 w 33"/>
                  <a:gd name="T59" fmla="*/ 2147483647 h 16"/>
                  <a:gd name="T60" fmla="*/ 2147483647 w 33"/>
                  <a:gd name="T61" fmla="*/ 2147483647 h 16"/>
                  <a:gd name="T62" fmla="*/ 2147483647 w 33"/>
                  <a:gd name="T63" fmla="*/ 2147483647 h 16"/>
                  <a:gd name="T64" fmla="*/ 2147483647 w 33"/>
                  <a:gd name="T65" fmla="*/ 2147483647 h 16"/>
                  <a:gd name="T66" fmla="*/ 2147483647 w 33"/>
                  <a:gd name="T67" fmla="*/ 2147483647 h 16"/>
                  <a:gd name="T68" fmla="*/ 0 w 33"/>
                  <a:gd name="T69" fmla="*/ 2147483647 h 16"/>
                  <a:gd name="T70" fmla="*/ 2147483647 w 33"/>
                  <a:gd name="T71" fmla="*/ 2147483647 h 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3" h="16">
                    <a:moveTo>
                      <a:pt x="5" y="14"/>
                    </a:moveTo>
                    <a:lnTo>
                      <a:pt x="5" y="14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10" y="14"/>
                    </a:lnTo>
                    <a:lnTo>
                      <a:pt x="10" y="11"/>
                    </a:lnTo>
                    <a:lnTo>
                      <a:pt x="12" y="11"/>
                    </a:lnTo>
                    <a:lnTo>
                      <a:pt x="12" y="9"/>
                    </a:lnTo>
                    <a:lnTo>
                      <a:pt x="14" y="9"/>
                    </a:lnTo>
                    <a:lnTo>
                      <a:pt x="14" y="7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4" y="4"/>
                    </a:lnTo>
                    <a:lnTo>
                      <a:pt x="29" y="4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10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5" y="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5" name="Freeform 836"/>
              <p:cNvSpPr/>
              <p:nvPr/>
            </p:nvSpPr>
            <p:spPr bwMode="auto">
              <a:xfrm>
                <a:off x="1238250" y="1114426"/>
                <a:ext cx="23813" cy="19050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2147483647 h 12"/>
                  <a:gd name="T6" fmla="*/ 2147483647 w 15"/>
                  <a:gd name="T7" fmla="*/ 2147483647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2147483647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2147483647 w 15"/>
                  <a:gd name="T29" fmla="*/ 2147483647 h 12"/>
                  <a:gd name="T30" fmla="*/ 2147483647 w 15"/>
                  <a:gd name="T31" fmla="*/ 2147483647 h 12"/>
                  <a:gd name="T32" fmla="*/ 2147483647 w 15"/>
                  <a:gd name="T33" fmla="*/ 0 h 12"/>
                  <a:gd name="T34" fmla="*/ 2147483647 w 15"/>
                  <a:gd name="T35" fmla="*/ 0 h 12"/>
                  <a:gd name="T36" fmla="*/ 2147483647 w 15"/>
                  <a:gd name="T37" fmla="*/ 0 h 12"/>
                  <a:gd name="T38" fmla="*/ 2147483647 w 15"/>
                  <a:gd name="T39" fmla="*/ 2147483647 h 12"/>
                  <a:gd name="T40" fmla="*/ 2147483647 w 15"/>
                  <a:gd name="T41" fmla="*/ 2147483647 h 12"/>
                  <a:gd name="T42" fmla="*/ 2147483647 w 15"/>
                  <a:gd name="T43" fmla="*/ 2147483647 h 12"/>
                  <a:gd name="T44" fmla="*/ 2147483647 w 15"/>
                  <a:gd name="T45" fmla="*/ 2147483647 h 12"/>
                  <a:gd name="T46" fmla="*/ 2147483647 w 15"/>
                  <a:gd name="T47" fmla="*/ 2147483647 h 12"/>
                  <a:gd name="T48" fmla="*/ 2147483647 w 15"/>
                  <a:gd name="T49" fmla="*/ 2147483647 h 12"/>
                  <a:gd name="T50" fmla="*/ 2147483647 w 15"/>
                  <a:gd name="T51" fmla="*/ 2147483647 h 12"/>
                  <a:gd name="T52" fmla="*/ 0 w 15"/>
                  <a:gd name="T53" fmla="*/ 2147483647 h 12"/>
                  <a:gd name="T54" fmla="*/ 2147483647 w 15"/>
                  <a:gd name="T55" fmla="*/ 2147483647 h 12"/>
                  <a:gd name="T56" fmla="*/ 2147483647 w 15"/>
                  <a:gd name="T57" fmla="*/ 2147483647 h 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5" h="12">
                    <a:moveTo>
                      <a:pt x="3" y="10"/>
                    </a:move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0" y="10"/>
                    </a:lnTo>
                    <a:lnTo>
                      <a:pt x="10" y="7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6" name="Freeform 837"/>
              <p:cNvSpPr/>
              <p:nvPr/>
            </p:nvSpPr>
            <p:spPr bwMode="auto">
              <a:xfrm>
                <a:off x="1238250" y="1114426"/>
                <a:ext cx="23813" cy="19050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2147483647 h 12"/>
                  <a:gd name="T6" fmla="*/ 2147483647 w 15"/>
                  <a:gd name="T7" fmla="*/ 2147483647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2147483647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2147483647 w 15"/>
                  <a:gd name="T29" fmla="*/ 2147483647 h 12"/>
                  <a:gd name="T30" fmla="*/ 2147483647 w 15"/>
                  <a:gd name="T31" fmla="*/ 2147483647 h 12"/>
                  <a:gd name="T32" fmla="*/ 2147483647 w 15"/>
                  <a:gd name="T33" fmla="*/ 0 h 12"/>
                  <a:gd name="T34" fmla="*/ 2147483647 w 15"/>
                  <a:gd name="T35" fmla="*/ 0 h 12"/>
                  <a:gd name="T36" fmla="*/ 2147483647 w 15"/>
                  <a:gd name="T37" fmla="*/ 0 h 12"/>
                  <a:gd name="T38" fmla="*/ 2147483647 w 15"/>
                  <a:gd name="T39" fmla="*/ 2147483647 h 12"/>
                  <a:gd name="T40" fmla="*/ 2147483647 w 15"/>
                  <a:gd name="T41" fmla="*/ 2147483647 h 12"/>
                  <a:gd name="T42" fmla="*/ 2147483647 w 15"/>
                  <a:gd name="T43" fmla="*/ 2147483647 h 12"/>
                  <a:gd name="T44" fmla="*/ 2147483647 w 15"/>
                  <a:gd name="T45" fmla="*/ 2147483647 h 12"/>
                  <a:gd name="T46" fmla="*/ 2147483647 w 15"/>
                  <a:gd name="T47" fmla="*/ 2147483647 h 12"/>
                  <a:gd name="T48" fmla="*/ 2147483647 w 15"/>
                  <a:gd name="T49" fmla="*/ 2147483647 h 12"/>
                  <a:gd name="T50" fmla="*/ 2147483647 w 15"/>
                  <a:gd name="T51" fmla="*/ 2147483647 h 12"/>
                  <a:gd name="T52" fmla="*/ 0 w 15"/>
                  <a:gd name="T53" fmla="*/ 2147483647 h 12"/>
                  <a:gd name="T54" fmla="*/ 2147483647 w 15"/>
                  <a:gd name="T55" fmla="*/ 2147483647 h 12"/>
                  <a:gd name="T56" fmla="*/ 2147483647 w 15"/>
                  <a:gd name="T57" fmla="*/ 2147483647 h 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5" h="12">
                    <a:moveTo>
                      <a:pt x="3" y="10"/>
                    </a:move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0" y="10"/>
                    </a:lnTo>
                    <a:lnTo>
                      <a:pt x="10" y="7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7" name="Rectangle 838"/>
              <p:cNvSpPr>
                <a:spLocks noChangeArrowheads="1"/>
              </p:cNvSpPr>
              <p:nvPr/>
            </p:nvSpPr>
            <p:spPr bwMode="auto">
              <a:xfrm>
                <a:off x="1243013" y="1130301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68" name="Rectangle 839"/>
              <p:cNvSpPr>
                <a:spLocks noChangeArrowheads="1"/>
              </p:cNvSpPr>
              <p:nvPr/>
            </p:nvSpPr>
            <p:spPr bwMode="auto">
              <a:xfrm>
                <a:off x="1243013" y="1130301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69" name="Freeform 840"/>
              <p:cNvSpPr/>
              <p:nvPr/>
            </p:nvSpPr>
            <p:spPr bwMode="auto">
              <a:xfrm>
                <a:off x="1227138" y="1141413"/>
                <a:ext cx="7938" cy="3175"/>
              </a:xfrm>
              <a:custGeom>
                <a:avLst/>
                <a:gdLst>
                  <a:gd name="T0" fmla="*/ 0 w 5"/>
                  <a:gd name="T1" fmla="*/ 2147483647 h 2"/>
                  <a:gd name="T2" fmla="*/ 0 w 5"/>
                  <a:gd name="T3" fmla="*/ 2147483647 h 2"/>
                  <a:gd name="T4" fmla="*/ 2147483647 w 5"/>
                  <a:gd name="T5" fmla="*/ 2147483647 h 2"/>
                  <a:gd name="T6" fmla="*/ 2147483647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0 h 2"/>
                  <a:gd name="T12" fmla="*/ 2147483647 w 5"/>
                  <a:gd name="T13" fmla="*/ 0 h 2"/>
                  <a:gd name="T14" fmla="*/ 2147483647 w 5"/>
                  <a:gd name="T15" fmla="*/ 0 h 2"/>
                  <a:gd name="T16" fmla="*/ 0 w 5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0" name="Freeform 841"/>
              <p:cNvSpPr/>
              <p:nvPr/>
            </p:nvSpPr>
            <p:spPr bwMode="auto">
              <a:xfrm>
                <a:off x="1227138" y="1141413"/>
                <a:ext cx="7938" cy="3175"/>
              </a:xfrm>
              <a:custGeom>
                <a:avLst/>
                <a:gdLst>
                  <a:gd name="T0" fmla="*/ 0 w 5"/>
                  <a:gd name="T1" fmla="*/ 2147483647 h 2"/>
                  <a:gd name="T2" fmla="*/ 0 w 5"/>
                  <a:gd name="T3" fmla="*/ 2147483647 h 2"/>
                  <a:gd name="T4" fmla="*/ 2147483647 w 5"/>
                  <a:gd name="T5" fmla="*/ 2147483647 h 2"/>
                  <a:gd name="T6" fmla="*/ 2147483647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0 h 2"/>
                  <a:gd name="T12" fmla="*/ 2147483647 w 5"/>
                  <a:gd name="T13" fmla="*/ 0 h 2"/>
                  <a:gd name="T14" fmla="*/ 2147483647 w 5"/>
                  <a:gd name="T15" fmla="*/ 0 h 2"/>
                  <a:gd name="T16" fmla="*/ 0 w 5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1" name="Rectangle 842"/>
              <p:cNvSpPr>
                <a:spLocks noChangeArrowheads="1"/>
              </p:cNvSpPr>
              <p:nvPr/>
            </p:nvSpPr>
            <p:spPr bwMode="auto">
              <a:xfrm>
                <a:off x="1155700" y="113030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72" name="Rectangle 843"/>
              <p:cNvSpPr>
                <a:spLocks noChangeArrowheads="1"/>
              </p:cNvSpPr>
              <p:nvPr/>
            </p:nvSpPr>
            <p:spPr bwMode="auto">
              <a:xfrm>
                <a:off x="1155700" y="1130301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73" name="Freeform 844"/>
              <p:cNvSpPr/>
              <p:nvPr/>
            </p:nvSpPr>
            <p:spPr bwMode="auto">
              <a:xfrm>
                <a:off x="1152525" y="113030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4" name="Freeform 845"/>
              <p:cNvSpPr/>
              <p:nvPr/>
            </p:nvSpPr>
            <p:spPr bwMode="auto">
              <a:xfrm>
                <a:off x="1152525" y="113030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5" name="Freeform 846"/>
              <p:cNvSpPr/>
              <p:nvPr/>
            </p:nvSpPr>
            <p:spPr bwMode="auto">
              <a:xfrm>
                <a:off x="1147763" y="1130301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2147483647 w 3"/>
                  <a:gd name="T5" fmla="*/ 0 h 2"/>
                  <a:gd name="T6" fmla="*/ 0 w 3"/>
                  <a:gd name="T7" fmla="*/ 0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6" name="Freeform 847"/>
              <p:cNvSpPr/>
              <p:nvPr/>
            </p:nvSpPr>
            <p:spPr bwMode="auto">
              <a:xfrm>
                <a:off x="1147763" y="1130301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2147483647 w 3"/>
                  <a:gd name="T5" fmla="*/ 0 h 2"/>
                  <a:gd name="T6" fmla="*/ 0 w 3"/>
                  <a:gd name="T7" fmla="*/ 0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7" name="Freeform 848"/>
              <p:cNvSpPr/>
              <p:nvPr/>
            </p:nvSpPr>
            <p:spPr bwMode="auto">
              <a:xfrm>
                <a:off x="1152525" y="11334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8" name="Freeform 849"/>
              <p:cNvSpPr/>
              <p:nvPr/>
            </p:nvSpPr>
            <p:spPr bwMode="auto">
              <a:xfrm>
                <a:off x="1152525" y="11334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9" name="Freeform 850"/>
              <p:cNvSpPr/>
              <p:nvPr/>
            </p:nvSpPr>
            <p:spPr bwMode="auto">
              <a:xfrm>
                <a:off x="1147763" y="11334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0" name="Freeform 851"/>
              <p:cNvSpPr/>
              <p:nvPr/>
            </p:nvSpPr>
            <p:spPr bwMode="auto">
              <a:xfrm>
                <a:off x="1147763" y="11334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1" name="Freeform 852"/>
              <p:cNvSpPr/>
              <p:nvPr/>
            </p:nvSpPr>
            <p:spPr bwMode="auto">
              <a:xfrm>
                <a:off x="1147763" y="1133476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0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2" name="Freeform 853"/>
              <p:cNvSpPr/>
              <p:nvPr/>
            </p:nvSpPr>
            <p:spPr bwMode="auto">
              <a:xfrm>
                <a:off x="1147763" y="1133476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0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3" name="Freeform 854"/>
              <p:cNvSpPr/>
              <p:nvPr/>
            </p:nvSpPr>
            <p:spPr bwMode="auto">
              <a:xfrm>
                <a:off x="1144588" y="1133476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0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4" name="Freeform 855"/>
              <p:cNvSpPr/>
              <p:nvPr/>
            </p:nvSpPr>
            <p:spPr bwMode="auto">
              <a:xfrm>
                <a:off x="1144588" y="1133476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0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5" name="Freeform 856"/>
              <p:cNvSpPr/>
              <p:nvPr/>
            </p:nvSpPr>
            <p:spPr bwMode="auto">
              <a:xfrm>
                <a:off x="1136650" y="1136651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6" name="Freeform 857"/>
              <p:cNvSpPr/>
              <p:nvPr/>
            </p:nvSpPr>
            <p:spPr bwMode="auto">
              <a:xfrm>
                <a:off x="1136650" y="1136651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7" name="Freeform 858"/>
              <p:cNvSpPr/>
              <p:nvPr/>
            </p:nvSpPr>
            <p:spPr bwMode="auto">
              <a:xfrm>
                <a:off x="1136650" y="11366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8" name="Freeform 859"/>
              <p:cNvSpPr/>
              <p:nvPr/>
            </p:nvSpPr>
            <p:spPr bwMode="auto">
              <a:xfrm>
                <a:off x="1136650" y="11366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9" name="Rectangle 860"/>
              <p:cNvSpPr>
                <a:spLocks noChangeArrowheads="1"/>
              </p:cNvSpPr>
              <p:nvPr/>
            </p:nvSpPr>
            <p:spPr bwMode="auto">
              <a:xfrm>
                <a:off x="1133475" y="1136651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90" name="Rectangle 861"/>
              <p:cNvSpPr>
                <a:spLocks noChangeArrowheads="1"/>
              </p:cNvSpPr>
              <p:nvPr/>
            </p:nvSpPr>
            <p:spPr bwMode="auto">
              <a:xfrm>
                <a:off x="1133475" y="1136651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91" name="Freeform 862"/>
              <p:cNvSpPr/>
              <p:nvPr/>
            </p:nvSpPr>
            <p:spPr bwMode="auto">
              <a:xfrm>
                <a:off x="1133475" y="1136651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2" name="Freeform 863"/>
              <p:cNvSpPr/>
              <p:nvPr/>
            </p:nvSpPr>
            <p:spPr bwMode="auto">
              <a:xfrm>
                <a:off x="1133475" y="1136651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3" name="Freeform 864"/>
              <p:cNvSpPr/>
              <p:nvPr/>
            </p:nvSpPr>
            <p:spPr bwMode="auto">
              <a:xfrm>
                <a:off x="1130300" y="1141413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0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4" name="Freeform 865"/>
              <p:cNvSpPr/>
              <p:nvPr/>
            </p:nvSpPr>
            <p:spPr bwMode="auto">
              <a:xfrm>
                <a:off x="1130300" y="1141413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0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5" name="Freeform 866"/>
              <p:cNvSpPr/>
              <p:nvPr/>
            </p:nvSpPr>
            <p:spPr bwMode="auto">
              <a:xfrm>
                <a:off x="1125538" y="1141413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147483647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0 h 2"/>
                  <a:gd name="T10" fmla="*/ 2147483647 w 3"/>
                  <a:gd name="T11" fmla="*/ 0 h 2"/>
                  <a:gd name="T12" fmla="*/ 2147483647 w 3"/>
                  <a:gd name="T13" fmla="*/ 0 h 2"/>
                  <a:gd name="T14" fmla="*/ 0 w 3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6" name="Freeform 867"/>
              <p:cNvSpPr/>
              <p:nvPr/>
            </p:nvSpPr>
            <p:spPr bwMode="auto">
              <a:xfrm>
                <a:off x="1125538" y="1141413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147483647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0 h 2"/>
                  <a:gd name="T10" fmla="*/ 2147483647 w 3"/>
                  <a:gd name="T11" fmla="*/ 0 h 2"/>
                  <a:gd name="T12" fmla="*/ 2147483647 w 3"/>
                  <a:gd name="T13" fmla="*/ 0 h 2"/>
                  <a:gd name="T14" fmla="*/ 0 w 3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7" name="Freeform 868"/>
              <p:cNvSpPr/>
              <p:nvPr/>
            </p:nvSpPr>
            <p:spPr bwMode="auto">
              <a:xfrm>
                <a:off x="1122363" y="11414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8" name="Freeform 869"/>
              <p:cNvSpPr/>
              <p:nvPr/>
            </p:nvSpPr>
            <p:spPr bwMode="auto">
              <a:xfrm>
                <a:off x="1122363" y="11414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9" name="Freeform 870"/>
              <p:cNvSpPr/>
              <p:nvPr/>
            </p:nvSpPr>
            <p:spPr bwMode="auto">
              <a:xfrm>
                <a:off x="1122363" y="1144588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2147483647 w 2"/>
                  <a:gd name="T5" fmla="*/ 0 h 3"/>
                  <a:gd name="T6" fmla="*/ 2147483647 w 2"/>
                  <a:gd name="T7" fmla="*/ 0 h 3"/>
                  <a:gd name="T8" fmla="*/ 2147483647 w 2"/>
                  <a:gd name="T9" fmla="*/ 0 h 3"/>
                  <a:gd name="T10" fmla="*/ 0 w 2"/>
                  <a:gd name="T11" fmla="*/ 0 h 3"/>
                  <a:gd name="T12" fmla="*/ 0 w 2"/>
                  <a:gd name="T13" fmla="*/ 2147483647 h 3"/>
                  <a:gd name="T14" fmla="*/ 0 w 2"/>
                  <a:gd name="T15" fmla="*/ 2147483647 h 3"/>
                  <a:gd name="T16" fmla="*/ 0 w 2"/>
                  <a:gd name="T17" fmla="*/ 2147483647 h 3"/>
                  <a:gd name="T18" fmla="*/ 2147483647 w 2"/>
                  <a:gd name="T19" fmla="*/ 2147483647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0" name="Freeform 871"/>
              <p:cNvSpPr/>
              <p:nvPr/>
            </p:nvSpPr>
            <p:spPr bwMode="auto">
              <a:xfrm>
                <a:off x="1122363" y="1144588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2147483647 w 2"/>
                  <a:gd name="T5" fmla="*/ 0 h 3"/>
                  <a:gd name="T6" fmla="*/ 2147483647 w 2"/>
                  <a:gd name="T7" fmla="*/ 0 h 3"/>
                  <a:gd name="T8" fmla="*/ 2147483647 w 2"/>
                  <a:gd name="T9" fmla="*/ 0 h 3"/>
                  <a:gd name="T10" fmla="*/ 0 w 2"/>
                  <a:gd name="T11" fmla="*/ 0 h 3"/>
                  <a:gd name="T12" fmla="*/ 0 w 2"/>
                  <a:gd name="T13" fmla="*/ 2147483647 h 3"/>
                  <a:gd name="T14" fmla="*/ 0 w 2"/>
                  <a:gd name="T15" fmla="*/ 2147483647 h 3"/>
                  <a:gd name="T16" fmla="*/ 0 w 2"/>
                  <a:gd name="T17" fmla="*/ 2147483647 h 3"/>
                  <a:gd name="T18" fmla="*/ 2147483647 w 2"/>
                  <a:gd name="T19" fmla="*/ 2147483647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1" name="Freeform 872"/>
              <p:cNvSpPr/>
              <p:nvPr/>
            </p:nvSpPr>
            <p:spPr bwMode="auto">
              <a:xfrm>
                <a:off x="1117600" y="114458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2" name="Freeform 873"/>
              <p:cNvSpPr/>
              <p:nvPr/>
            </p:nvSpPr>
            <p:spPr bwMode="auto">
              <a:xfrm>
                <a:off x="1117600" y="114458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3" name="Freeform 874"/>
              <p:cNvSpPr/>
              <p:nvPr/>
            </p:nvSpPr>
            <p:spPr bwMode="auto">
              <a:xfrm>
                <a:off x="1117600" y="1149351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0 w 3"/>
                  <a:gd name="T4" fmla="*/ 0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4" name="Freeform 875"/>
              <p:cNvSpPr/>
              <p:nvPr/>
            </p:nvSpPr>
            <p:spPr bwMode="auto">
              <a:xfrm>
                <a:off x="1117600" y="1149351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0 w 3"/>
                  <a:gd name="T4" fmla="*/ 0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5" name="Freeform 876"/>
              <p:cNvSpPr/>
              <p:nvPr/>
            </p:nvSpPr>
            <p:spPr bwMode="auto">
              <a:xfrm>
                <a:off x="1114425" y="114935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0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6" name="Freeform 877"/>
              <p:cNvSpPr/>
              <p:nvPr/>
            </p:nvSpPr>
            <p:spPr bwMode="auto">
              <a:xfrm>
                <a:off x="1114425" y="114935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0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0 w 2"/>
                  <a:gd name="T13" fmla="*/ 0 h 2"/>
                  <a:gd name="T14" fmla="*/ 0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7" name="Rectangle 878"/>
              <p:cNvSpPr>
                <a:spLocks noChangeArrowheads="1"/>
              </p:cNvSpPr>
              <p:nvPr/>
            </p:nvSpPr>
            <p:spPr bwMode="auto">
              <a:xfrm>
                <a:off x="1136650" y="120967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08" name="Rectangle 879"/>
              <p:cNvSpPr>
                <a:spLocks noChangeArrowheads="1"/>
              </p:cNvSpPr>
              <p:nvPr/>
            </p:nvSpPr>
            <p:spPr bwMode="auto">
              <a:xfrm>
                <a:off x="1136650" y="120967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09" name="Freeform 880"/>
              <p:cNvSpPr/>
              <p:nvPr/>
            </p:nvSpPr>
            <p:spPr bwMode="auto">
              <a:xfrm>
                <a:off x="1133475" y="1227138"/>
                <a:ext cx="0" cy="4763"/>
              </a:xfrm>
              <a:custGeom>
                <a:avLst/>
                <a:gdLst>
                  <a:gd name="T0" fmla="*/ 2147483647 h 3"/>
                  <a:gd name="T1" fmla="*/ 0 h 3"/>
                  <a:gd name="T2" fmla="*/ 0 h 3"/>
                  <a:gd name="T3" fmla="*/ 0 h 3"/>
                  <a:gd name="T4" fmla="*/ 0 h 3"/>
                  <a:gd name="T5" fmla="*/ 2147483647 h 3"/>
                  <a:gd name="T6" fmla="*/ 2147483647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0" name="Freeform 881"/>
              <p:cNvSpPr/>
              <p:nvPr/>
            </p:nvSpPr>
            <p:spPr bwMode="auto">
              <a:xfrm>
                <a:off x="1133475" y="1227138"/>
                <a:ext cx="0" cy="4763"/>
              </a:xfrm>
              <a:custGeom>
                <a:avLst/>
                <a:gdLst>
                  <a:gd name="T0" fmla="*/ 2147483647 h 3"/>
                  <a:gd name="T1" fmla="*/ 0 h 3"/>
                  <a:gd name="T2" fmla="*/ 0 h 3"/>
                  <a:gd name="T3" fmla="*/ 0 h 3"/>
                  <a:gd name="T4" fmla="*/ 0 h 3"/>
                  <a:gd name="T5" fmla="*/ 2147483647 h 3"/>
                  <a:gd name="T6" fmla="*/ 2147483647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1" name="Freeform 882"/>
              <p:cNvSpPr/>
              <p:nvPr/>
            </p:nvSpPr>
            <p:spPr bwMode="auto">
              <a:xfrm>
                <a:off x="1144588" y="1220788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0 w 2"/>
                  <a:gd name="T11" fmla="*/ 0 h 2"/>
                  <a:gd name="T12" fmla="*/ 0 w 2"/>
                  <a:gd name="T13" fmla="*/ 2147483647 h 2"/>
                  <a:gd name="T14" fmla="*/ 0 w 2"/>
                  <a:gd name="T15" fmla="*/ 2147483647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2" name="Freeform 883"/>
              <p:cNvSpPr/>
              <p:nvPr/>
            </p:nvSpPr>
            <p:spPr bwMode="auto">
              <a:xfrm>
                <a:off x="1144588" y="1220788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0 w 2"/>
                  <a:gd name="T11" fmla="*/ 0 h 2"/>
                  <a:gd name="T12" fmla="*/ 0 w 2"/>
                  <a:gd name="T13" fmla="*/ 2147483647 h 2"/>
                  <a:gd name="T14" fmla="*/ 0 w 2"/>
                  <a:gd name="T15" fmla="*/ 2147483647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3" name="Freeform 884"/>
              <p:cNvSpPr/>
              <p:nvPr/>
            </p:nvSpPr>
            <p:spPr bwMode="auto">
              <a:xfrm>
                <a:off x="1144588" y="1216026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0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4" name="Freeform 885"/>
              <p:cNvSpPr/>
              <p:nvPr/>
            </p:nvSpPr>
            <p:spPr bwMode="auto">
              <a:xfrm>
                <a:off x="1144588" y="1216026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0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5" name="Freeform 886"/>
              <p:cNvSpPr/>
              <p:nvPr/>
            </p:nvSpPr>
            <p:spPr bwMode="auto">
              <a:xfrm>
                <a:off x="1125538" y="12319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6" name="Freeform 887"/>
              <p:cNvSpPr/>
              <p:nvPr/>
            </p:nvSpPr>
            <p:spPr bwMode="auto">
              <a:xfrm>
                <a:off x="1125538" y="12319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7" name="Freeform 888"/>
              <p:cNvSpPr/>
              <p:nvPr/>
            </p:nvSpPr>
            <p:spPr bwMode="auto">
              <a:xfrm>
                <a:off x="1125538" y="1231901"/>
                <a:ext cx="4763" cy="3175"/>
              </a:xfrm>
              <a:custGeom>
                <a:avLst/>
                <a:gdLst>
                  <a:gd name="T0" fmla="*/ 0 w 1"/>
                  <a:gd name="T1" fmla="*/ 2147483647 h 1"/>
                  <a:gd name="T2" fmla="*/ 0 w 1"/>
                  <a:gd name="T3" fmla="*/ 2147483647 h 1"/>
                  <a:gd name="T4" fmla="*/ 2147483647 w 1"/>
                  <a:gd name="T5" fmla="*/ 0 h 1"/>
                  <a:gd name="T6" fmla="*/ 0 w 1"/>
                  <a:gd name="T7" fmla="*/ 0 h 1"/>
                  <a:gd name="T8" fmla="*/ 0 w 1"/>
                  <a:gd name="T9" fmla="*/ 2147483647 h 1"/>
                  <a:gd name="T10" fmla="*/ 0 w 1"/>
                  <a:gd name="T11" fmla="*/ 2147483647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8" name="Freeform 889"/>
              <p:cNvSpPr/>
              <p:nvPr/>
            </p:nvSpPr>
            <p:spPr bwMode="auto">
              <a:xfrm>
                <a:off x="1100138" y="1227138"/>
                <a:ext cx="6350" cy="7938"/>
              </a:xfrm>
              <a:custGeom>
                <a:avLst/>
                <a:gdLst>
                  <a:gd name="T0" fmla="*/ 2147483647 w 4"/>
                  <a:gd name="T1" fmla="*/ 2147483647 h 5"/>
                  <a:gd name="T2" fmla="*/ 2147483647 w 4"/>
                  <a:gd name="T3" fmla="*/ 2147483647 h 5"/>
                  <a:gd name="T4" fmla="*/ 2147483647 w 4"/>
                  <a:gd name="T5" fmla="*/ 2147483647 h 5"/>
                  <a:gd name="T6" fmla="*/ 2147483647 w 4"/>
                  <a:gd name="T7" fmla="*/ 0 h 5"/>
                  <a:gd name="T8" fmla="*/ 2147483647 w 4"/>
                  <a:gd name="T9" fmla="*/ 0 h 5"/>
                  <a:gd name="T10" fmla="*/ 2147483647 w 4"/>
                  <a:gd name="T11" fmla="*/ 2147483647 h 5"/>
                  <a:gd name="T12" fmla="*/ 2147483647 w 4"/>
                  <a:gd name="T13" fmla="*/ 2147483647 h 5"/>
                  <a:gd name="T14" fmla="*/ 0 w 4"/>
                  <a:gd name="T15" fmla="*/ 2147483647 h 5"/>
                  <a:gd name="T16" fmla="*/ 0 w 4"/>
                  <a:gd name="T17" fmla="*/ 2147483647 h 5"/>
                  <a:gd name="T18" fmla="*/ 0 w 4"/>
                  <a:gd name="T19" fmla="*/ 2147483647 h 5"/>
                  <a:gd name="T20" fmla="*/ 0 w 4"/>
                  <a:gd name="T21" fmla="*/ 2147483647 h 5"/>
                  <a:gd name="T22" fmla="*/ 2147483647 w 4"/>
                  <a:gd name="T23" fmla="*/ 2147483647 h 5"/>
                  <a:gd name="T24" fmla="*/ 2147483647 w 4"/>
                  <a:gd name="T25" fmla="*/ 2147483647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2" y="3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9" name="Freeform 890"/>
              <p:cNvSpPr/>
              <p:nvPr/>
            </p:nvSpPr>
            <p:spPr bwMode="auto">
              <a:xfrm>
                <a:off x="1100138" y="1227138"/>
                <a:ext cx="6350" cy="7938"/>
              </a:xfrm>
              <a:custGeom>
                <a:avLst/>
                <a:gdLst>
                  <a:gd name="T0" fmla="*/ 2147483647 w 4"/>
                  <a:gd name="T1" fmla="*/ 2147483647 h 5"/>
                  <a:gd name="T2" fmla="*/ 2147483647 w 4"/>
                  <a:gd name="T3" fmla="*/ 2147483647 h 5"/>
                  <a:gd name="T4" fmla="*/ 2147483647 w 4"/>
                  <a:gd name="T5" fmla="*/ 2147483647 h 5"/>
                  <a:gd name="T6" fmla="*/ 2147483647 w 4"/>
                  <a:gd name="T7" fmla="*/ 0 h 5"/>
                  <a:gd name="T8" fmla="*/ 2147483647 w 4"/>
                  <a:gd name="T9" fmla="*/ 0 h 5"/>
                  <a:gd name="T10" fmla="*/ 2147483647 w 4"/>
                  <a:gd name="T11" fmla="*/ 2147483647 h 5"/>
                  <a:gd name="T12" fmla="*/ 2147483647 w 4"/>
                  <a:gd name="T13" fmla="*/ 2147483647 h 5"/>
                  <a:gd name="T14" fmla="*/ 0 w 4"/>
                  <a:gd name="T15" fmla="*/ 2147483647 h 5"/>
                  <a:gd name="T16" fmla="*/ 0 w 4"/>
                  <a:gd name="T17" fmla="*/ 2147483647 h 5"/>
                  <a:gd name="T18" fmla="*/ 0 w 4"/>
                  <a:gd name="T19" fmla="*/ 2147483647 h 5"/>
                  <a:gd name="T20" fmla="*/ 0 w 4"/>
                  <a:gd name="T21" fmla="*/ 2147483647 h 5"/>
                  <a:gd name="T22" fmla="*/ 2147483647 w 4"/>
                  <a:gd name="T23" fmla="*/ 2147483647 h 5"/>
                  <a:gd name="T24" fmla="*/ 2147483647 w 4"/>
                  <a:gd name="T25" fmla="*/ 2147483647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2" y="3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0" name="Freeform 891"/>
              <p:cNvSpPr/>
              <p:nvPr/>
            </p:nvSpPr>
            <p:spPr bwMode="auto">
              <a:xfrm>
                <a:off x="1106488" y="1238251"/>
                <a:ext cx="7938" cy="7938"/>
              </a:xfrm>
              <a:custGeom>
                <a:avLst/>
                <a:gdLst>
                  <a:gd name="T0" fmla="*/ 2147483647 w 5"/>
                  <a:gd name="T1" fmla="*/ 0 h 5"/>
                  <a:gd name="T2" fmla="*/ 2147483647 w 5"/>
                  <a:gd name="T3" fmla="*/ 0 h 5"/>
                  <a:gd name="T4" fmla="*/ 0 w 5"/>
                  <a:gd name="T5" fmla="*/ 2147483647 h 5"/>
                  <a:gd name="T6" fmla="*/ 0 w 5"/>
                  <a:gd name="T7" fmla="*/ 2147483647 h 5"/>
                  <a:gd name="T8" fmla="*/ 2147483647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2147483647 h 5"/>
                  <a:gd name="T16" fmla="*/ 2147483647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0 h 5"/>
                  <a:gd name="T24" fmla="*/ 2147483647 w 5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1" name="Freeform 892"/>
              <p:cNvSpPr/>
              <p:nvPr/>
            </p:nvSpPr>
            <p:spPr bwMode="auto">
              <a:xfrm>
                <a:off x="1106488" y="1238251"/>
                <a:ext cx="7938" cy="7938"/>
              </a:xfrm>
              <a:custGeom>
                <a:avLst/>
                <a:gdLst>
                  <a:gd name="T0" fmla="*/ 2147483647 w 5"/>
                  <a:gd name="T1" fmla="*/ 0 h 5"/>
                  <a:gd name="T2" fmla="*/ 2147483647 w 5"/>
                  <a:gd name="T3" fmla="*/ 0 h 5"/>
                  <a:gd name="T4" fmla="*/ 0 w 5"/>
                  <a:gd name="T5" fmla="*/ 2147483647 h 5"/>
                  <a:gd name="T6" fmla="*/ 0 w 5"/>
                  <a:gd name="T7" fmla="*/ 2147483647 h 5"/>
                  <a:gd name="T8" fmla="*/ 2147483647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2147483647 h 5"/>
                  <a:gd name="T16" fmla="*/ 2147483647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0 h 5"/>
                  <a:gd name="T24" fmla="*/ 2147483647 w 5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2" name="Freeform 893"/>
              <p:cNvSpPr/>
              <p:nvPr/>
            </p:nvSpPr>
            <p:spPr bwMode="auto">
              <a:xfrm>
                <a:off x="1111250" y="1246188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3" name="Freeform 894"/>
              <p:cNvSpPr/>
              <p:nvPr/>
            </p:nvSpPr>
            <p:spPr bwMode="auto">
              <a:xfrm>
                <a:off x="1111250" y="1246188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4" name="Freeform 895"/>
              <p:cNvSpPr/>
              <p:nvPr/>
            </p:nvSpPr>
            <p:spPr bwMode="auto">
              <a:xfrm>
                <a:off x="1106488" y="1246188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5" name="Freeform 896"/>
              <p:cNvSpPr/>
              <p:nvPr/>
            </p:nvSpPr>
            <p:spPr bwMode="auto">
              <a:xfrm>
                <a:off x="1106488" y="1246188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6" name="Freeform 897"/>
              <p:cNvSpPr/>
              <p:nvPr/>
            </p:nvSpPr>
            <p:spPr bwMode="auto">
              <a:xfrm>
                <a:off x="1103313" y="124301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0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7" name="Freeform 898"/>
              <p:cNvSpPr/>
              <p:nvPr/>
            </p:nvSpPr>
            <p:spPr bwMode="auto">
              <a:xfrm>
                <a:off x="1103313" y="124301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0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8" name="Freeform 899"/>
              <p:cNvSpPr/>
              <p:nvPr/>
            </p:nvSpPr>
            <p:spPr bwMode="auto">
              <a:xfrm>
                <a:off x="1117600" y="1250951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0 w 3"/>
                  <a:gd name="T3" fmla="*/ 0 w 3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9" name="Freeform 900"/>
              <p:cNvSpPr/>
              <p:nvPr/>
            </p:nvSpPr>
            <p:spPr bwMode="auto">
              <a:xfrm>
                <a:off x="1117600" y="1250951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0 w 3"/>
                  <a:gd name="T3" fmla="*/ 0 w 3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0" name="Freeform 901"/>
              <p:cNvSpPr/>
              <p:nvPr/>
            </p:nvSpPr>
            <p:spPr bwMode="auto">
              <a:xfrm>
                <a:off x="1050925" y="1223963"/>
                <a:ext cx="25400" cy="52388"/>
              </a:xfrm>
              <a:custGeom>
                <a:avLst/>
                <a:gdLst>
                  <a:gd name="T0" fmla="*/ 2147483647 w 16"/>
                  <a:gd name="T1" fmla="*/ 2147483647 h 33"/>
                  <a:gd name="T2" fmla="*/ 0 w 16"/>
                  <a:gd name="T3" fmla="*/ 2147483647 h 33"/>
                  <a:gd name="T4" fmla="*/ 2147483647 w 16"/>
                  <a:gd name="T5" fmla="*/ 2147483647 h 33"/>
                  <a:gd name="T6" fmla="*/ 2147483647 w 16"/>
                  <a:gd name="T7" fmla="*/ 2147483647 h 33"/>
                  <a:gd name="T8" fmla="*/ 2147483647 w 16"/>
                  <a:gd name="T9" fmla="*/ 2147483647 h 33"/>
                  <a:gd name="T10" fmla="*/ 2147483647 w 16"/>
                  <a:gd name="T11" fmla="*/ 2147483647 h 33"/>
                  <a:gd name="T12" fmla="*/ 2147483647 w 16"/>
                  <a:gd name="T13" fmla="*/ 2147483647 h 33"/>
                  <a:gd name="T14" fmla="*/ 2147483647 w 16"/>
                  <a:gd name="T15" fmla="*/ 2147483647 h 33"/>
                  <a:gd name="T16" fmla="*/ 2147483647 w 16"/>
                  <a:gd name="T17" fmla="*/ 2147483647 h 33"/>
                  <a:gd name="T18" fmla="*/ 2147483647 w 16"/>
                  <a:gd name="T19" fmla="*/ 2147483647 h 33"/>
                  <a:gd name="T20" fmla="*/ 2147483647 w 16"/>
                  <a:gd name="T21" fmla="*/ 2147483647 h 33"/>
                  <a:gd name="T22" fmla="*/ 2147483647 w 16"/>
                  <a:gd name="T23" fmla="*/ 2147483647 h 33"/>
                  <a:gd name="T24" fmla="*/ 2147483647 w 16"/>
                  <a:gd name="T25" fmla="*/ 2147483647 h 33"/>
                  <a:gd name="T26" fmla="*/ 2147483647 w 16"/>
                  <a:gd name="T27" fmla="*/ 2147483647 h 33"/>
                  <a:gd name="T28" fmla="*/ 2147483647 w 16"/>
                  <a:gd name="T29" fmla="*/ 2147483647 h 33"/>
                  <a:gd name="T30" fmla="*/ 2147483647 w 16"/>
                  <a:gd name="T31" fmla="*/ 2147483647 h 33"/>
                  <a:gd name="T32" fmla="*/ 2147483647 w 16"/>
                  <a:gd name="T33" fmla="*/ 2147483647 h 33"/>
                  <a:gd name="T34" fmla="*/ 2147483647 w 16"/>
                  <a:gd name="T35" fmla="*/ 2147483647 h 33"/>
                  <a:gd name="T36" fmla="*/ 2147483647 w 16"/>
                  <a:gd name="T37" fmla="*/ 2147483647 h 33"/>
                  <a:gd name="T38" fmla="*/ 2147483647 w 16"/>
                  <a:gd name="T39" fmla="*/ 2147483647 h 33"/>
                  <a:gd name="T40" fmla="*/ 2147483647 w 16"/>
                  <a:gd name="T41" fmla="*/ 2147483647 h 33"/>
                  <a:gd name="T42" fmla="*/ 2147483647 w 16"/>
                  <a:gd name="T43" fmla="*/ 2147483647 h 33"/>
                  <a:gd name="T44" fmla="*/ 2147483647 w 16"/>
                  <a:gd name="T45" fmla="*/ 2147483647 h 33"/>
                  <a:gd name="T46" fmla="*/ 2147483647 w 16"/>
                  <a:gd name="T47" fmla="*/ 2147483647 h 33"/>
                  <a:gd name="T48" fmla="*/ 2147483647 w 16"/>
                  <a:gd name="T49" fmla="*/ 2147483647 h 33"/>
                  <a:gd name="T50" fmla="*/ 2147483647 w 16"/>
                  <a:gd name="T51" fmla="*/ 2147483647 h 33"/>
                  <a:gd name="T52" fmla="*/ 2147483647 w 16"/>
                  <a:gd name="T53" fmla="*/ 2147483647 h 33"/>
                  <a:gd name="T54" fmla="*/ 2147483647 w 16"/>
                  <a:gd name="T55" fmla="*/ 2147483647 h 33"/>
                  <a:gd name="T56" fmla="*/ 2147483647 w 16"/>
                  <a:gd name="T57" fmla="*/ 2147483647 h 33"/>
                  <a:gd name="T58" fmla="*/ 2147483647 w 16"/>
                  <a:gd name="T59" fmla="*/ 2147483647 h 33"/>
                  <a:gd name="T60" fmla="*/ 2147483647 w 16"/>
                  <a:gd name="T61" fmla="*/ 2147483647 h 33"/>
                  <a:gd name="T62" fmla="*/ 2147483647 w 16"/>
                  <a:gd name="T63" fmla="*/ 2147483647 h 33"/>
                  <a:gd name="T64" fmla="*/ 2147483647 w 16"/>
                  <a:gd name="T65" fmla="*/ 2147483647 h 33"/>
                  <a:gd name="T66" fmla="*/ 2147483647 w 16"/>
                  <a:gd name="T67" fmla="*/ 2147483647 h 33"/>
                  <a:gd name="T68" fmla="*/ 2147483647 w 16"/>
                  <a:gd name="T69" fmla="*/ 2147483647 h 33"/>
                  <a:gd name="T70" fmla="*/ 2147483647 w 16"/>
                  <a:gd name="T71" fmla="*/ 2147483647 h 33"/>
                  <a:gd name="T72" fmla="*/ 2147483647 w 16"/>
                  <a:gd name="T73" fmla="*/ 2147483647 h 33"/>
                  <a:gd name="T74" fmla="*/ 2147483647 w 16"/>
                  <a:gd name="T75" fmla="*/ 2147483647 h 33"/>
                  <a:gd name="T76" fmla="*/ 2147483647 w 16"/>
                  <a:gd name="T77" fmla="*/ 2147483647 h 33"/>
                  <a:gd name="T78" fmla="*/ 2147483647 w 16"/>
                  <a:gd name="T79" fmla="*/ 2147483647 h 33"/>
                  <a:gd name="T80" fmla="*/ 2147483647 w 16"/>
                  <a:gd name="T81" fmla="*/ 2147483647 h 33"/>
                  <a:gd name="T82" fmla="*/ 2147483647 w 16"/>
                  <a:gd name="T83" fmla="*/ 2147483647 h 33"/>
                  <a:gd name="T84" fmla="*/ 2147483647 w 16"/>
                  <a:gd name="T85" fmla="*/ 2147483647 h 33"/>
                  <a:gd name="T86" fmla="*/ 2147483647 w 16"/>
                  <a:gd name="T87" fmla="*/ 2147483647 h 33"/>
                  <a:gd name="T88" fmla="*/ 2147483647 w 16"/>
                  <a:gd name="T89" fmla="*/ 2147483647 h 33"/>
                  <a:gd name="T90" fmla="*/ 2147483647 w 16"/>
                  <a:gd name="T91" fmla="*/ 0 h 33"/>
                  <a:gd name="T92" fmla="*/ 2147483647 w 16"/>
                  <a:gd name="T93" fmla="*/ 0 h 33"/>
                  <a:gd name="T94" fmla="*/ 2147483647 w 16"/>
                  <a:gd name="T95" fmla="*/ 2147483647 h 33"/>
                  <a:gd name="T96" fmla="*/ 2147483647 w 16"/>
                  <a:gd name="T97" fmla="*/ 2147483647 h 33"/>
                  <a:gd name="T98" fmla="*/ 2147483647 w 16"/>
                  <a:gd name="T99" fmla="*/ 2147483647 h 3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6" h="33">
                    <a:moveTo>
                      <a:pt x="2" y="5"/>
                    </a:moveTo>
                    <a:lnTo>
                      <a:pt x="2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5" y="17"/>
                    </a:lnTo>
                    <a:lnTo>
                      <a:pt x="7" y="14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5" y="26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7" y="28"/>
                    </a:lnTo>
                    <a:lnTo>
                      <a:pt x="5" y="28"/>
                    </a:lnTo>
                    <a:lnTo>
                      <a:pt x="5" y="31"/>
                    </a:lnTo>
                    <a:lnTo>
                      <a:pt x="2" y="33"/>
                    </a:lnTo>
                    <a:lnTo>
                      <a:pt x="5" y="33"/>
                    </a:lnTo>
                    <a:lnTo>
                      <a:pt x="7" y="31"/>
                    </a:lnTo>
                    <a:lnTo>
                      <a:pt x="9" y="31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2" y="17"/>
                    </a:lnTo>
                    <a:lnTo>
                      <a:pt x="12" y="12"/>
                    </a:lnTo>
                    <a:lnTo>
                      <a:pt x="9" y="12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1" name="Freeform 902"/>
              <p:cNvSpPr/>
              <p:nvPr/>
            </p:nvSpPr>
            <p:spPr bwMode="auto">
              <a:xfrm>
                <a:off x="1050925" y="1223963"/>
                <a:ext cx="25400" cy="52388"/>
              </a:xfrm>
              <a:custGeom>
                <a:avLst/>
                <a:gdLst>
                  <a:gd name="T0" fmla="*/ 2147483647 w 16"/>
                  <a:gd name="T1" fmla="*/ 2147483647 h 33"/>
                  <a:gd name="T2" fmla="*/ 0 w 16"/>
                  <a:gd name="T3" fmla="*/ 2147483647 h 33"/>
                  <a:gd name="T4" fmla="*/ 2147483647 w 16"/>
                  <a:gd name="T5" fmla="*/ 2147483647 h 33"/>
                  <a:gd name="T6" fmla="*/ 2147483647 w 16"/>
                  <a:gd name="T7" fmla="*/ 2147483647 h 33"/>
                  <a:gd name="T8" fmla="*/ 2147483647 w 16"/>
                  <a:gd name="T9" fmla="*/ 2147483647 h 33"/>
                  <a:gd name="T10" fmla="*/ 2147483647 w 16"/>
                  <a:gd name="T11" fmla="*/ 2147483647 h 33"/>
                  <a:gd name="T12" fmla="*/ 2147483647 w 16"/>
                  <a:gd name="T13" fmla="*/ 2147483647 h 33"/>
                  <a:gd name="T14" fmla="*/ 2147483647 w 16"/>
                  <a:gd name="T15" fmla="*/ 2147483647 h 33"/>
                  <a:gd name="T16" fmla="*/ 2147483647 w 16"/>
                  <a:gd name="T17" fmla="*/ 2147483647 h 33"/>
                  <a:gd name="T18" fmla="*/ 2147483647 w 16"/>
                  <a:gd name="T19" fmla="*/ 2147483647 h 33"/>
                  <a:gd name="T20" fmla="*/ 2147483647 w 16"/>
                  <a:gd name="T21" fmla="*/ 2147483647 h 33"/>
                  <a:gd name="T22" fmla="*/ 2147483647 w 16"/>
                  <a:gd name="T23" fmla="*/ 2147483647 h 33"/>
                  <a:gd name="T24" fmla="*/ 2147483647 w 16"/>
                  <a:gd name="T25" fmla="*/ 2147483647 h 33"/>
                  <a:gd name="T26" fmla="*/ 2147483647 w 16"/>
                  <a:gd name="T27" fmla="*/ 2147483647 h 33"/>
                  <a:gd name="T28" fmla="*/ 2147483647 w 16"/>
                  <a:gd name="T29" fmla="*/ 2147483647 h 33"/>
                  <a:gd name="T30" fmla="*/ 2147483647 w 16"/>
                  <a:gd name="T31" fmla="*/ 2147483647 h 33"/>
                  <a:gd name="T32" fmla="*/ 2147483647 w 16"/>
                  <a:gd name="T33" fmla="*/ 2147483647 h 33"/>
                  <a:gd name="T34" fmla="*/ 2147483647 w 16"/>
                  <a:gd name="T35" fmla="*/ 2147483647 h 33"/>
                  <a:gd name="T36" fmla="*/ 2147483647 w 16"/>
                  <a:gd name="T37" fmla="*/ 2147483647 h 33"/>
                  <a:gd name="T38" fmla="*/ 2147483647 w 16"/>
                  <a:gd name="T39" fmla="*/ 2147483647 h 33"/>
                  <a:gd name="T40" fmla="*/ 2147483647 w 16"/>
                  <a:gd name="T41" fmla="*/ 2147483647 h 33"/>
                  <a:gd name="T42" fmla="*/ 2147483647 w 16"/>
                  <a:gd name="T43" fmla="*/ 2147483647 h 33"/>
                  <a:gd name="T44" fmla="*/ 2147483647 w 16"/>
                  <a:gd name="T45" fmla="*/ 2147483647 h 33"/>
                  <a:gd name="T46" fmla="*/ 2147483647 w 16"/>
                  <a:gd name="T47" fmla="*/ 2147483647 h 33"/>
                  <a:gd name="T48" fmla="*/ 2147483647 w 16"/>
                  <a:gd name="T49" fmla="*/ 2147483647 h 33"/>
                  <a:gd name="T50" fmla="*/ 2147483647 w 16"/>
                  <a:gd name="T51" fmla="*/ 2147483647 h 33"/>
                  <a:gd name="T52" fmla="*/ 2147483647 w 16"/>
                  <a:gd name="T53" fmla="*/ 2147483647 h 33"/>
                  <a:gd name="T54" fmla="*/ 2147483647 w 16"/>
                  <a:gd name="T55" fmla="*/ 2147483647 h 33"/>
                  <a:gd name="T56" fmla="*/ 2147483647 w 16"/>
                  <a:gd name="T57" fmla="*/ 2147483647 h 33"/>
                  <a:gd name="T58" fmla="*/ 2147483647 w 16"/>
                  <a:gd name="T59" fmla="*/ 2147483647 h 33"/>
                  <a:gd name="T60" fmla="*/ 2147483647 w 16"/>
                  <a:gd name="T61" fmla="*/ 2147483647 h 33"/>
                  <a:gd name="T62" fmla="*/ 2147483647 w 16"/>
                  <a:gd name="T63" fmla="*/ 2147483647 h 33"/>
                  <a:gd name="T64" fmla="*/ 2147483647 w 16"/>
                  <a:gd name="T65" fmla="*/ 2147483647 h 33"/>
                  <a:gd name="T66" fmla="*/ 2147483647 w 16"/>
                  <a:gd name="T67" fmla="*/ 2147483647 h 33"/>
                  <a:gd name="T68" fmla="*/ 2147483647 w 16"/>
                  <a:gd name="T69" fmla="*/ 2147483647 h 33"/>
                  <a:gd name="T70" fmla="*/ 2147483647 w 16"/>
                  <a:gd name="T71" fmla="*/ 2147483647 h 33"/>
                  <a:gd name="T72" fmla="*/ 2147483647 w 16"/>
                  <a:gd name="T73" fmla="*/ 2147483647 h 33"/>
                  <a:gd name="T74" fmla="*/ 2147483647 w 16"/>
                  <a:gd name="T75" fmla="*/ 2147483647 h 33"/>
                  <a:gd name="T76" fmla="*/ 2147483647 w 16"/>
                  <a:gd name="T77" fmla="*/ 2147483647 h 33"/>
                  <a:gd name="T78" fmla="*/ 2147483647 w 16"/>
                  <a:gd name="T79" fmla="*/ 2147483647 h 33"/>
                  <a:gd name="T80" fmla="*/ 2147483647 w 16"/>
                  <a:gd name="T81" fmla="*/ 2147483647 h 33"/>
                  <a:gd name="T82" fmla="*/ 2147483647 w 16"/>
                  <a:gd name="T83" fmla="*/ 2147483647 h 33"/>
                  <a:gd name="T84" fmla="*/ 2147483647 w 16"/>
                  <a:gd name="T85" fmla="*/ 2147483647 h 33"/>
                  <a:gd name="T86" fmla="*/ 2147483647 w 16"/>
                  <a:gd name="T87" fmla="*/ 2147483647 h 33"/>
                  <a:gd name="T88" fmla="*/ 2147483647 w 16"/>
                  <a:gd name="T89" fmla="*/ 2147483647 h 33"/>
                  <a:gd name="T90" fmla="*/ 2147483647 w 16"/>
                  <a:gd name="T91" fmla="*/ 0 h 33"/>
                  <a:gd name="T92" fmla="*/ 2147483647 w 16"/>
                  <a:gd name="T93" fmla="*/ 0 h 33"/>
                  <a:gd name="T94" fmla="*/ 2147483647 w 16"/>
                  <a:gd name="T95" fmla="*/ 2147483647 h 33"/>
                  <a:gd name="T96" fmla="*/ 2147483647 w 16"/>
                  <a:gd name="T97" fmla="*/ 2147483647 h 33"/>
                  <a:gd name="T98" fmla="*/ 2147483647 w 16"/>
                  <a:gd name="T99" fmla="*/ 2147483647 h 3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6" h="33">
                    <a:moveTo>
                      <a:pt x="2" y="5"/>
                    </a:moveTo>
                    <a:lnTo>
                      <a:pt x="2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5" y="17"/>
                    </a:lnTo>
                    <a:lnTo>
                      <a:pt x="7" y="14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5" y="26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7" y="28"/>
                    </a:lnTo>
                    <a:lnTo>
                      <a:pt x="5" y="28"/>
                    </a:lnTo>
                    <a:lnTo>
                      <a:pt x="5" y="31"/>
                    </a:lnTo>
                    <a:lnTo>
                      <a:pt x="2" y="33"/>
                    </a:lnTo>
                    <a:lnTo>
                      <a:pt x="5" y="33"/>
                    </a:lnTo>
                    <a:lnTo>
                      <a:pt x="7" y="31"/>
                    </a:lnTo>
                    <a:lnTo>
                      <a:pt x="9" y="31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2" y="17"/>
                    </a:lnTo>
                    <a:lnTo>
                      <a:pt x="12" y="12"/>
                    </a:lnTo>
                    <a:lnTo>
                      <a:pt x="9" y="12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2" name="Freeform 903"/>
              <p:cNvSpPr/>
              <p:nvPr/>
            </p:nvSpPr>
            <p:spPr bwMode="auto">
              <a:xfrm>
                <a:off x="1058863" y="1250951"/>
                <a:ext cx="0" cy="3175"/>
              </a:xfrm>
              <a:custGeom>
                <a:avLst/>
                <a:gdLst>
                  <a:gd name="T0" fmla="*/ 2147483647 h 2"/>
                  <a:gd name="T1" fmla="*/ 0 h 2"/>
                  <a:gd name="T2" fmla="*/ 0 h 2"/>
                  <a:gd name="T3" fmla="*/ 2147483647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3" name="Freeform 904"/>
              <p:cNvSpPr/>
              <p:nvPr/>
            </p:nvSpPr>
            <p:spPr bwMode="auto">
              <a:xfrm>
                <a:off x="1058863" y="1250951"/>
                <a:ext cx="0" cy="3175"/>
              </a:xfrm>
              <a:custGeom>
                <a:avLst/>
                <a:gdLst>
                  <a:gd name="T0" fmla="*/ 2147483647 h 2"/>
                  <a:gd name="T1" fmla="*/ 0 h 2"/>
                  <a:gd name="T2" fmla="*/ 0 h 2"/>
                  <a:gd name="T3" fmla="*/ 2147483647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4" name="Rectangle 905"/>
              <p:cNvSpPr>
                <a:spLocks noChangeArrowheads="1"/>
              </p:cNvSpPr>
              <p:nvPr/>
            </p:nvSpPr>
            <p:spPr bwMode="auto">
              <a:xfrm>
                <a:off x="1050925" y="1243013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35" name="Rectangle 906"/>
              <p:cNvSpPr>
                <a:spLocks noChangeArrowheads="1"/>
              </p:cNvSpPr>
              <p:nvPr/>
            </p:nvSpPr>
            <p:spPr bwMode="auto">
              <a:xfrm>
                <a:off x="1050925" y="1243013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36" name="Freeform 907"/>
              <p:cNvSpPr/>
              <p:nvPr/>
            </p:nvSpPr>
            <p:spPr bwMode="auto">
              <a:xfrm>
                <a:off x="1050925" y="1227138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2147483647 w 2"/>
                  <a:gd name="T7" fmla="*/ 0 h 3"/>
                  <a:gd name="T8" fmla="*/ 0 w 2"/>
                  <a:gd name="T9" fmla="*/ 0 h 3"/>
                  <a:gd name="T10" fmla="*/ 0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7" name="Freeform 908"/>
              <p:cNvSpPr/>
              <p:nvPr/>
            </p:nvSpPr>
            <p:spPr bwMode="auto">
              <a:xfrm>
                <a:off x="1050925" y="1227138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2147483647 w 2"/>
                  <a:gd name="T7" fmla="*/ 0 h 3"/>
                  <a:gd name="T8" fmla="*/ 0 w 2"/>
                  <a:gd name="T9" fmla="*/ 0 h 3"/>
                  <a:gd name="T10" fmla="*/ 0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8" name="Freeform 909"/>
              <p:cNvSpPr/>
              <p:nvPr/>
            </p:nvSpPr>
            <p:spPr bwMode="auto">
              <a:xfrm>
                <a:off x="1050925" y="1223963"/>
                <a:ext cx="0" cy="3175"/>
              </a:xfrm>
              <a:custGeom>
                <a:avLst/>
                <a:gdLst>
                  <a:gd name="T0" fmla="*/ 2147483647 h 2"/>
                  <a:gd name="T1" fmla="*/ 0 h 2"/>
                  <a:gd name="T2" fmla="*/ 0 h 2"/>
                  <a:gd name="T3" fmla="*/ 0 h 2"/>
                  <a:gd name="T4" fmla="*/ 2147483647 h 2"/>
                  <a:gd name="T5" fmla="*/ 2147483647 h 2"/>
                  <a:gd name="T6" fmla="*/ 2147483647 h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9" name="Freeform 910"/>
              <p:cNvSpPr/>
              <p:nvPr/>
            </p:nvSpPr>
            <p:spPr bwMode="auto">
              <a:xfrm>
                <a:off x="1050925" y="1223963"/>
                <a:ext cx="0" cy="3175"/>
              </a:xfrm>
              <a:custGeom>
                <a:avLst/>
                <a:gdLst>
                  <a:gd name="T0" fmla="*/ 2147483647 h 2"/>
                  <a:gd name="T1" fmla="*/ 0 h 2"/>
                  <a:gd name="T2" fmla="*/ 0 h 2"/>
                  <a:gd name="T3" fmla="*/ 0 h 2"/>
                  <a:gd name="T4" fmla="*/ 2147483647 h 2"/>
                  <a:gd name="T5" fmla="*/ 2147483647 h 2"/>
                  <a:gd name="T6" fmla="*/ 2147483647 h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0" name="Freeform 911"/>
              <p:cNvSpPr/>
              <p:nvPr/>
            </p:nvSpPr>
            <p:spPr bwMode="auto">
              <a:xfrm>
                <a:off x="1076325" y="13335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1" name="Freeform 912"/>
              <p:cNvSpPr/>
              <p:nvPr/>
            </p:nvSpPr>
            <p:spPr bwMode="auto">
              <a:xfrm>
                <a:off x="1081088" y="1328738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0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2" name="Freeform 913"/>
              <p:cNvSpPr/>
              <p:nvPr/>
            </p:nvSpPr>
            <p:spPr bwMode="auto">
              <a:xfrm>
                <a:off x="1084263" y="1325563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3" name="Freeform 914"/>
              <p:cNvSpPr/>
              <p:nvPr/>
            </p:nvSpPr>
            <p:spPr bwMode="auto">
              <a:xfrm>
                <a:off x="1147763" y="1333501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0 h 2"/>
                  <a:gd name="T4" fmla="*/ 2147483647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2147483647 w 3"/>
                  <a:gd name="T11" fmla="*/ 0 h 2"/>
                  <a:gd name="T12" fmla="*/ 2147483647 w 3"/>
                  <a:gd name="T13" fmla="*/ 2147483647 h 2"/>
                  <a:gd name="T14" fmla="*/ 2147483647 w 3"/>
                  <a:gd name="T15" fmla="*/ 2147483647 h 2"/>
                  <a:gd name="T16" fmla="*/ 2147483647 w 3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4" name="Rectangle 915"/>
              <p:cNvSpPr>
                <a:spLocks noChangeArrowheads="1"/>
              </p:cNvSpPr>
              <p:nvPr/>
            </p:nvSpPr>
            <p:spPr bwMode="auto">
              <a:xfrm>
                <a:off x="1152525" y="1325563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45" name="Freeform 916"/>
              <p:cNvSpPr/>
              <p:nvPr/>
            </p:nvSpPr>
            <p:spPr bwMode="auto">
              <a:xfrm>
                <a:off x="1155700" y="1325563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2147483647 h 2"/>
                  <a:gd name="T3" fmla="*/ 0 h 2"/>
                  <a:gd name="T4" fmla="*/ 0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6" name="Freeform 917"/>
              <p:cNvSpPr/>
              <p:nvPr/>
            </p:nvSpPr>
            <p:spPr bwMode="auto">
              <a:xfrm>
                <a:off x="1155700" y="1333501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2147483647 w 3"/>
                  <a:gd name="T6" fmla="*/ 0 w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7" name="Rectangle 918"/>
              <p:cNvSpPr>
                <a:spLocks noChangeArrowheads="1"/>
              </p:cNvSpPr>
              <p:nvPr/>
            </p:nvSpPr>
            <p:spPr bwMode="auto">
              <a:xfrm>
                <a:off x="1160463" y="13287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48" name="Freeform 919"/>
              <p:cNvSpPr/>
              <p:nvPr/>
            </p:nvSpPr>
            <p:spPr bwMode="auto">
              <a:xfrm>
                <a:off x="1160463" y="13366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9" name="Freeform 920"/>
              <p:cNvSpPr/>
              <p:nvPr/>
            </p:nvSpPr>
            <p:spPr bwMode="auto">
              <a:xfrm>
                <a:off x="1160463" y="1336676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0 h 2"/>
                  <a:gd name="T4" fmla="*/ 0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0" name="Freeform 921"/>
              <p:cNvSpPr/>
              <p:nvPr/>
            </p:nvSpPr>
            <p:spPr bwMode="auto">
              <a:xfrm>
                <a:off x="1155700" y="13398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1" name="Freeform 922"/>
              <p:cNvSpPr/>
              <p:nvPr/>
            </p:nvSpPr>
            <p:spPr bwMode="auto">
              <a:xfrm>
                <a:off x="1160463" y="134778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2" name="Freeform 923"/>
              <p:cNvSpPr/>
              <p:nvPr/>
            </p:nvSpPr>
            <p:spPr bwMode="auto">
              <a:xfrm>
                <a:off x="1177925" y="1347788"/>
                <a:ext cx="7938" cy="4763"/>
              </a:xfrm>
              <a:custGeom>
                <a:avLst/>
                <a:gdLst>
                  <a:gd name="T0" fmla="*/ 2147483647 w 5"/>
                  <a:gd name="T1" fmla="*/ 2147483647 h 3"/>
                  <a:gd name="T2" fmla="*/ 2147483647 w 5"/>
                  <a:gd name="T3" fmla="*/ 0 h 3"/>
                  <a:gd name="T4" fmla="*/ 2147483647 w 5"/>
                  <a:gd name="T5" fmla="*/ 0 h 3"/>
                  <a:gd name="T6" fmla="*/ 2147483647 w 5"/>
                  <a:gd name="T7" fmla="*/ 0 h 3"/>
                  <a:gd name="T8" fmla="*/ 2147483647 w 5"/>
                  <a:gd name="T9" fmla="*/ 0 h 3"/>
                  <a:gd name="T10" fmla="*/ 0 w 5"/>
                  <a:gd name="T11" fmla="*/ 0 h 3"/>
                  <a:gd name="T12" fmla="*/ 0 w 5"/>
                  <a:gd name="T13" fmla="*/ 2147483647 h 3"/>
                  <a:gd name="T14" fmla="*/ 0 w 5"/>
                  <a:gd name="T15" fmla="*/ 2147483647 h 3"/>
                  <a:gd name="T16" fmla="*/ 2147483647 w 5"/>
                  <a:gd name="T17" fmla="*/ 2147483647 h 3"/>
                  <a:gd name="T18" fmla="*/ 2147483647 w 5"/>
                  <a:gd name="T19" fmla="*/ 2147483647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3" name="Freeform 924"/>
              <p:cNvSpPr/>
              <p:nvPr/>
            </p:nvSpPr>
            <p:spPr bwMode="auto">
              <a:xfrm>
                <a:off x="1141413" y="1333501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2147483647 h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0" y="T0"/>
                  </a:cxn>
                  <a:cxn ang="T5">
                    <a:pos x="0" y="T1"/>
                  </a:cxn>
                  <a:cxn ang="T6">
                    <a:pos x="0" y="T2"/>
                  </a:cxn>
                  <a:cxn ang="T7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4" name="Freeform 925"/>
              <p:cNvSpPr/>
              <p:nvPr/>
            </p:nvSpPr>
            <p:spPr bwMode="auto">
              <a:xfrm>
                <a:off x="1212850" y="1528763"/>
                <a:ext cx="25400" cy="57150"/>
              </a:xfrm>
              <a:custGeom>
                <a:avLst/>
                <a:gdLst>
                  <a:gd name="T0" fmla="*/ 0 w 16"/>
                  <a:gd name="T1" fmla="*/ 2147483647 h 36"/>
                  <a:gd name="T2" fmla="*/ 0 w 16"/>
                  <a:gd name="T3" fmla="*/ 2147483647 h 36"/>
                  <a:gd name="T4" fmla="*/ 2147483647 w 16"/>
                  <a:gd name="T5" fmla="*/ 2147483647 h 36"/>
                  <a:gd name="T6" fmla="*/ 2147483647 w 16"/>
                  <a:gd name="T7" fmla="*/ 2147483647 h 36"/>
                  <a:gd name="T8" fmla="*/ 2147483647 w 16"/>
                  <a:gd name="T9" fmla="*/ 2147483647 h 36"/>
                  <a:gd name="T10" fmla="*/ 2147483647 w 16"/>
                  <a:gd name="T11" fmla="*/ 2147483647 h 36"/>
                  <a:gd name="T12" fmla="*/ 2147483647 w 16"/>
                  <a:gd name="T13" fmla="*/ 2147483647 h 36"/>
                  <a:gd name="T14" fmla="*/ 2147483647 w 16"/>
                  <a:gd name="T15" fmla="*/ 2147483647 h 36"/>
                  <a:gd name="T16" fmla="*/ 2147483647 w 16"/>
                  <a:gd name="T17" fmla="*/ 2147483647 h 36"/>
                  <a:gd name="T18" fmla="*/ 2147483647 w 16"/>
                  <a:gd name="T19" fmla="*/ 2147483647 h 36"/>
                  <a:gd name="T20" fmla="*/ 2147483647 w 16"/>
                  <a:gd name="T21" fmla="*/ 2147483647 h 36"/>
                  <a:gd name="T22" fmla="*/ 2147483647 w 16"/>
                  <a:gd name="T23" fmla="*/ 2147483647 h 36"/>
                  <a:gd name="T24" fmla="*/ 2147483647 w 16"/>
                  <a:gd name="T25" fmla="*/ 2147483647 h 36"/>
                  <a:gd name="T26" fmla="*/ 2147483647 w 16"/>
                  <a:gd name="T27" fmla="*/ 2147483647 h 36"/>
                  <a:gd name="T28" fmla="*/ 2147483647 w 16"/>
                  <a:gd name="T29" fmla="*/ 2147483647 h 36"/>
                  <a:gd name="T30" fmla="*/ 2147483647 w 16"/>
                  <a:gd name="T31" fmla="*/ 2147483647 h 36"/>
                  <a:gd name="T32" fmla="*/ 2147483647 w 16"/>
                  <a:gd name="T33" fmla="*/ 2147483647 h 36"/>
                  <a:gd name="T34" fmla="*/ 2147483647 w 16"/>
                  <a:gd name="T35" fmla="*/ 2147483647 h 36"/>
                  <a:gd name="T36" fmla="*/ 2147483647 w 16"/>
                  <a:gd name="T37" fmla="*/ 2147483647 h 36"/>
                  <a:gd name="T38" fmla="*/ 2147483647 w 16"/>
                  <a:gd name="T39" fmla="*/ 0 h 36"/>
                  <a:gd name="T40" fmla="*/ 2147483647 w 16"/>
                  <a:gd name="T41" fmla="*/ 0 h 36"/>
                  <a:gd name="T42" fmla="*/ 2147483647 w 16"/>
                  <a:gd name="T43" fmla="*/ 2147483647 h 36"/>
                  <a:gd name="T44" fmla="*/ 2147483647 w 16"/>
                  <a:gd name="T45" fmla="*/ 2147483647 h 36"/>
                  <a:gd name="T46" fmla="*/ 2147483647 w 16"/>
                  <a:gd name="T47" fmla="*/ 2147483647 h 36"/>
                  <a:gd name="T48" fmla="*/ 2147483647 w 16"/>
                  <a:gd name="T49" fmla="*/ 2147483647 h 36"/>
                  <a:gd name="T50" fmla="*/ 2147483647 w 16"/>
                  <a:gd name="T51" fmla="*/ 2147483647 h 36"/>
                  <a:gd name="T52" fmla="*/ 2147483647 w 16"/>
                  <a:gd name="T53" fmla="*/ 2147483647 h 36"/>
                  <a:gd name="T54" fmla="*/ 2147483647 w 16"/>
                  <a:gd name="T55" fmla="*/ 2147483647 h 36"/>
                  <a:gd name="T56" fmla="*/ 2147483647 w 16"/>
                  <a:gd name="T57" fmla="*/ 2147483647 h 36"/>
                  <a:gd name="T58" fmla="*/ 2147483647 w 16"/>
                  <a:gd name="T59" fmla="*/ 2147483647 h 36"/>
                  <a:gd name="T60" fmla="*/ 2147483647 w 16"/>
                  <a:gd name="T61" fmla="*/ 2147483647 h 36"/>
                  <a:gd name="T62" fmla="*/ 2147483647 w 16"/>
                  <a:gd name="T63" fmla="*/ 2147483647 h 36"/>
                  <a:gd name="T64" fmla="*/ 2147483647 w 16"/>
                  <a:gd name="T65" fmla="*/ 2147483647 h 36"/>
                  <a:gd name="T66" fmla="*/ 2147483647 w 16"/>
                  <a:gd name="T67" fmla="*/ 2147483647 h 36"/>
                  <a:gd name="T68" fmla="*/ 2147483647 w 16"/>
                  <a:gd name="T69" fmla="*/ 2147483647 h 36"/>
                  <a:gd name="T70" fmla="*/ 2147483647 w 16"/>
                  <a:gd name="T71" fmla="*/ 2147483647 h 36"/>
                  <a:gd name="T72" fmla="*/ 0 w 16"/>
                  <a:gd name="T73" fmla="*/ 2147483647 h 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6" h="36">
                    <a:moveTo>
                      <a:pt x="0" y="26"/>
                    </a:moveTo>
                    <a:lnTo>
                      <a:pt x="0" y="29"/>
                    </a:lnTo>
                    <a:lnTo>
                      <a:pt x="2" y="29"/>
                    </a:lnTo>
                    <a:lnTo>
                      <a:pt x="2" y="33"/>
                    </a:lnTo>
                    <a:lnTo>
                      <a:pt x="5" y="33"/>
                    </a:lnTo>
                    <a:lnTo>
                      <a:pt x="5" y="36"/>
                    </a:lnTo>
                    <a:lnTo>
                      <a:pt x="7" y="33"/>
                    </a:lnTo>
                    <a:lnTo>
                      <a:pt x="9" y="33"/>
                    </a:lnTo>
                    <a:lnTo>
                      <a:pt x="9" y="31"/>
                    </a:lnTo>
                    <a:lnTo>
                      <a:pt x="9" y="26"/>
                    </a:lnTo>
                    <a:lnTo>
                      <a:pt x="12" y="24"/>
                    </a:lnTo>
                    <a:lnTo>
                      <a:pt x="12" y="19"/>
                    </a:lnTo>
                    <a:lnTo>
                      <a:pt x="14" y="14"/>
                    </a:lnTo>
                    <a:lnTo>
                      <a:pt x="14" y="10"/>
                    </a:lnTo>
                    <a:lnTo>
                      <a:pt x="16" y="10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5" name="Freeform 926"/>
              <p:cNvSpPr/>
              <p:nvPr/>
            </p:nvSpPr>
            <p:spPr bwMode="auto">
              <a:xfrm>
                <a:off x="1100138" y="14716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6" name="Freeform 927"/>
              <p:cNvSpPr/>
              <p:nvPr/>
            </p:nvSpPr>
            <p:spPr bwMode="auto">
              <a:xfrm>
                <a:off x="1100138" y="14716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7" name="Freeform 928"/>
              <p:cNvSpPr/>
              <p:nvPr/>
            </p:nvSpPr>
            <p:spPr bwMode="auto">
              <a:xfrm>
                <a:off x="1095375" y="1479551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8" name="Freeform 929"/>
              <p:cNvSpPr/>
              <p:nvPr/>
            </p:nvSpPr>
            <p:spPr bwMode="auto">
              <a:xfrm>
                <a:off x="1095375" y="1479551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9" name="Freeform 930"/>
              <p:cNvSpPr/>
              <p:nvPr/>
            </p:nvSpPr>
            <p:spPr bwMode="auto">
              <a:xfrm>
                <a:off x="1095375" y="14843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0" name="Freeform 931"/>
              <p:cNvSpPr/>
              <p:nvPr/>
            </p:nvSpPr>
            <p:spPr bwMode="auto">
              <a:xfrm>
                <a:off x="1095375" y="14843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1" name="Freeform 932"/>
              <p:cNvSpPr/>
              <p:nvPr/>
            </p:nvSpPr>
            <p:spPr bwMode="auto">
              <a:xfrm>
                <a:off x="1254125" y="1562101"/>
                <a:ext cx="3175" cy="4763"/>
              </a:xfrm>
              <a:custGeom>
                <a:avLst/>
                <a:gdLst>
                  <a:gd name="T0" fmla="*/ 0 w 2"/>
                  <a:gd name="T1" fmla="*/ 2147483647 h 3"/>
                  <a:gd name="T2" fmla="*/ 2147483647 w 2"/>
                  <a:gd name="T3" fmla="*/ 2147483647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2147483647 h 3"/>
                  <a:gd name="T10" fmla="*/ 0 w 2"/>
                  <a:gd name="T11" fmla="*/ 2147483647 h 3"/>
                  <a:gd name="T12" fmla="*/ 0 w 2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2" name="Freeform 933"/>
              <p:cNvSpPr/>
              <p:nvPr/>
            </p:nvSpPr>
            <p:spPr bwMode="auto">
              <a:xfrm>
                <a:off x="1262063" y="15621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3" name="Rectangle 934"/>
              <p:cNvSpPr>
                <a:spLocks noChangeArrowheads="1"/>
              </p:cNvSpPr>
              <p:nvPr/>
            </p:nvSpPr>
            <p:spPr bwMode="auto">
              <a:xfrm>
                <a:off x="1254125" y="150177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64" name="Freeform 935"/>
              <p:cNvSpPr/>
              <p:nvPr/>
            </p:nvSpPr>
            <p:spPr bwMode="auto">
              <a:xfrm>
                <a:off x="1246188" y="1438276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2147483647 w 2"/>
                  <a:gd name="T5" fmla="*/ 0 h 3"/>
                  <a:gd name="T6" fmla="*/ 2147483647 w 2"/>
                  <a:gd name="T7" fmla="*/ 2147483647 h 3"/>
                  <a:gd name="T8" fmla="*/ 0 w 2"/>
                  <a:gd name="T9" fmla="*/ 2147483647 h 3"/>
                  <a:gd name="T10" fmla="*/ 0 w 2"/>
                  <a:gd name="T11" fmla="*/ 2147483647 h 3"/>
                  <a:gd name="T12" fmla="*/ 2147483647 w 2"/>
                  <a:gd name="T13" fmla="*/ 2147483647 h 3"/>
                  <a:gd name="T14" fmla="*/ 2147483647 w 2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5" name="Freeform 936"/>
              <p:cNvSpPr/>
              <p:nvPr/>
            </p:nvSpPr>
            <p:spPr bwMode="auto">
              <a:xfrm>
                <a:off x="1246188" y="1438276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2147483647 w 2"/>
                  <a:gd name="T5" fmla="*/ 0 h 3"/>
                  <a:gd name="T6" fmla="*/ 2147483647 w 2"/>
                  <a:gd name="T7" fmla="*/ 2147483647 h 3"/>
                  <a:gd name="T8" fmla="*/ 0 w 2"/>
                  <a:gd name="T9" fmla="*/ 2147483647 h 3"/>
                  <a:gd name="T10" fmla="*/ 0 w 2"/>
                  <a:gd name="T11" fmla="*/ 2147483647 h 3"/>
                  <a:gd name="T12" fmla="*/ 2147483647 w 2"/>
                  <a:gd name="T13" fmla="*/ 2147483647 h 3"/>
                  <a:gd name="T14" fmla="*/ 2147483647 w 2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6" name="Freeform 937"/>
              <p:cNvSpPr/>
              <p:nvPr/>
            </p:nvSpPr>
            <p:spPr bwMode="auto">
              <a:xfrm>
                <a:off x="1336675" y="1449388"/>
                <a:ext cx="7938" cy="15875"/>
              </a:xfrm>
              <a:custGeom>
                <a:avLst/>
                <a:gdLst>
                  <a:gd name="T0" fmla="*/ 2147483647 w 5"/>
                  <a:gd name="T1" fmla="*/ 2147483647 h 10"/>
                  <a:gd name="T2" fmla="*/ 2147483647 w 5"/>
                  <a:gd name="T3" fmla="*/ 2147483647 h 10"/>
                  <a:gd name="T4" fmla="*/ 2147483647 w 5"/>
                  <a:gd name="T5" fmla="*/ 2147483647 h 10"/>
                  <a:gd name="T6" fmla="*/ 2147483647 w 5"/>
                  <a:gd name="T7" fmla="*/ 2147483647 h 10"/>
                  <a:gd name="T8" fmla="*/ 2147483647 w 5"/>
                  <a:gd name="T9" fmla="*/ 2147483647 h 10"/>
                  <a:gd name="T10" fmla="*/ 2147483647 w 5"/>
                  <a:gd name="T11" fmla="*/ 2147483647 h 10"/>
                  <a:gd name="T12" fmla="*/ 2147483647 w 5"/>
                  <a:gd name="T13" fmla="*/ 2147483647 h 10"/>
                  <a:gd name="T14" fmla="*/ 0 w 5"/>
                  <a:gd name="T15" fmla="*/ 0 h 10"/>
                  <a:gd name="T16" fmla="*/ 0 w 5"/>
                  <a:gd name="T17" fmla="*/ 0 h 10"/>
                  <a:gd name="T18" fmla="*/ 0 w 5"/>
                  <a:gd name="T19" fmla="*/ 2147483647 h 10"/>
                  <a:gd name="T20" fmla="*/ 0 w 5"/>
                  <a:gd name="T21" fmla="*/ 2147483647 h 10"/>
                  <a:gd name="T22" fmla="*/ 0 w 5"/>
                  <a:gd name="T23" fmla="*/ 2147483647 h 10"/>
                  <a:gd name="T24" fmla="*/ 0 w 5"/>
                  <a:gd name="T25" fmla="*/ 2147483647 h 10"/>
                  <a:gd name="T26" fmla="*/ 0 w 5"/>
                  <a:gd name="T27" fmla="*/ 2147483647 h 10"/>
                  <a:gd name="T28" fmla="*/ 2147483647 w 5"/>
                  <a:gd name="T29" fmla="*/ 2147483647 h 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" h="10">
                    <a:moveTo>
                      <a:pt x="2" y="10"/>
                    </a:moveTo>
                    <a:lnTo>
                      <a:pt x="5" y="7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7" name="Freeform 938"/>
              <p:cNvSpPr/>
              <p:nvPr/>
            </p:nvSpPr>
            <p:spPr bwMode="auto">
              <a:xfrm>
                <a:off x="1382713" y="1438276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2147483647 h 3"/>
                  <a:gd name="T4" fmla="*/ 2147483647 h 3"/>
                  <a:gd name="T5" fmla="*/ 2147483647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8" name="Rectangle 939"/>
              <p:cNvSpPr>
                <a:spLocks noChangeArrowheads="1"/>
              </p:cNvSpPr>
              <p:nvPr/>
            </p:nvSpPr>
            <p:spPr bwMode="auto">
              <a:xfrm>
                <a:off x="1382713" y="14462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69" name="Freeform 940"/>
              <p:cNvSpPr/>
              <p:nvPr/>
            </p:nvSpPr>
            <p:spPr bwMode="auto">
              <a:xfrm>
                <a:off x="1525588" y="12430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0" name="Freeform 941"/>
              <p:cNvSpPr/>
              <p:nvPr/>
            </p:nvSpPr>
            <p:spPr bwMode="auto">
              <a:xfrm>
                <a:off x="1525588" y="12430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1" name="Freeform 942"/>
              <p:cNvSpPr/>
              <p:nvPr/>
            </p:nvSpPr>
            <p:spPr bwMode="auto">
              <a:xfrm>
                <a:off x="1525588" y="1243013"/>
                <a:ext cx="0" cy="3175"/>
              </a:xfrm>
              <a:custGeom>
                <a:avLst/>
                <a:gdLst>
                  <a:gd name="T0" fmla="*/ 2147483647 h 2"/>
                  <a:gd name="T1" fmla="*/ 0 h 2"/>
                  <a:gd name="T2" fmla="*/ 0 h 2"/>
                  <a:gd name="T3" fmla="*/ 0 h 2"/>
                  <a:gd name="T4" fmla="*/ 0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2" name="Freeform 943"/>
              <p:cNvSpPr/>
              <p:nvPr/>
            </p:nvSpPr>
            <p:spPr bwMode="auto">
              <a:xfrm>
                <a:off x="1525588" y="1243013"/>
                <a:ext cx="0" cy="3175"/>
              </a:xfrm>
              <a:custGeom>
                <a:avLst/>
                <a:gdLst>
                  <a:gd name="T0" fmla="*/ 2147483647 h 2"/>
                  <a:gd name="T1" fmla="*/ 0 h 2"/>
                  <a:gd name="T2" fmla="*/ 0 h 2"/>
                  <a:gd name="T3" fmla="*/ 0 h 2"/>
                  <a:gd name="T4" fmla="*/ 0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3" name="Freeform 944"/>
              <p:cNvSpPr/>
              <p:nvPr/>
            </p:nvSpPr>
            <p:spPr bwMode="auto">
              <a:xfrm>
                <a:off x="1539875" y="1246188"/>
                <a:ext cx="11113" cy="49213"/>
              </a:xfrm>
              <a:custGeom>
                <a:avLst/>
                <a:gdLst>
                  <a:gd name="T0" fmla="*/ 0 w 7"/>
                  <a:gd name="T1" fmla="*/ 2147483647 h 31"/>
                  <a:gd name="T2" fmla="*/ 2147483647 w 7"/>
                  <a:gd name="T3" fmla="*/ 2147483647 h 31"/>
                  <a:gd name="T4" fmla="*/ 2147483647 w 7"/>
                  <a:gd name="T5" fmla="*/ 2147483647 h 31"/>
                  <a:gd name="T6" fmla="*/ 2147483647 w 7"/>
                  <a:gd name="T7" fmla="*/ 2147483647 h 31"/>
                  <a:gd name="T8" fmla="*/ 2147483647 w 7"/>
                  <a:gd name="T9" fmla="*/ 2147483647 h 31"/>
                  <a:gd name="T10" fmla="*/ 0 w 7"/>
                  <a:gd name="T11" fmla="*/ 2147483647 h 31"/>
                  <a:gd name="T12" fmla="*/ 2147483647 w 7"/>
                  <a:gd name="T13" fmla="*/ 2147483647 h 31"/>
                  <a:gd name="T14" fmla="*/ 2147483647 w 7"/>
                  <a:gd name="T15" fmla="*/ 2147483647 h 31"/>
                  <a:gd name="T16" fmla="*/ 0 w 7"/>
                  <a:gd name="T17" fmla="*/ 2147483647 h 31"/>
                  <a:gd name="T18" fmla="*/ 0 w 7"/>
                  <a:gd name="T19" fmla="*/ 2147483647 h 31"/>
                  <a:gd name="T20" fmla="*/ 2147483647 w 7"/>
                  <a:gd name="T21" fmla="*/ 2147483647 h 31"/>
                  <a:gd name="T22" fmla="*/ 2147483647 w 7"/>
                  <a:gd name="T23" fmla="*/ 2147483647 h 31"/>
                  <a:gd name="T24" fmla="*/ 2147483647 w 7"/>
                  <a:gd name="T25" fmla="*/ 2147483647 h 31"/>
                  <a:gd name="T26" fmla="*/ 2147483647 w 7"/>
                  <a:gd name="T27" fmla="*/ 2147483647 h 31"/>
                  <a:gd name="T28" fmla="*/ 2147483647 w 7"/>
                  <a:gd name="T29" fmla="*/ 2147483647 h 31"/>
                  <a:gd name="T30" fmla="*/ 2147483647 w 7"/>
                  <a:gd name="T31" fmla="*/ 2147483647 h 31"/>
                  <a:gd name="T32" fmla="*/ 2147483647 w 7"/>
                  <a:gd name="T33" fmla="*/ 2147483647 h 31"/>
                  <a:gd name="T34" fmla="*/ 2147483647 w 7"/>
                  <a:gd name="T35" fmla="*/ 2147483647 h 31"/>
                  <a:gd name="T36" fmla="*/ 2147483647 w 7"/>
                  <a:gd name="T37" fmla="*/ 2147483647 h 31"/>
                  <a:gd name="T38" fmla="*/ 2147483647 w 7"/>
                  <a:gd name="T39" fmla="*/ 2147483647 h 31"/>
                  <a:gd name="T40" fmla="*/ 2147483647 w 7"/>
                  <a:gd name="T41" fmla="*/ 2147483647 h 31"/>
                  <a:gd name="T42" fmla="*/ 2147483647 w 7"/>
                  <a:gd name="T43" fmla="*/ 2147483647 h 31"/>
                  <a:gd name="T44" fmla="*/ 2147483647 w 7"/>
                  <a:gd name="T45" fmla="*/ 2147483647 h 31"/>
                  <a:gd name="T46" fmla="*/ 2147483647 w 7"/>
                  <a:gd name="T47" fmla="*/ 2147483647 h 31"/>
                  <a:gd name="T48" fmla="*/ 2147483647 w 7"/>
                  <a:gd name="T49" fmla="*/ 2147483647 h 31"/>
                  <a:gd name="T50" fmla="*/ 2147483647 w 7"/>
                  <a:gd name="T51" fmla="*/ 2147483647 h 31"/>
                  <a:gd name="T52" fmla="*/ 2147483647 w 7"/>
                  <a:gd name="T53" fmla="*/ 2147483647 h 31"/>
                  <a:gd name="T54" fmla="*/ 2147483647 w 7"/>
                  <a:gd name="T55" fmla="*/ 2147483647 h 31"/>
                  <a:gd name="T56" fmla="*/ 2147483647 w 7"/>
                  <a:gd name="T57" fmla="*/ 2147483647 h 31"/>
                  <a:gd name="T58" fmla="*/ 2147483647 w 7"/>
                  <a:gd name="T59" fmla="*/ 2147483647 h 31"/>
                  <a:gd name="T60" fmla="*/ 2147483647 w 7"/>
                  <a:gd name="T61" fmla="*/ 2147483647 h 31"/>
                  <a:gd name="T62" fmla="*/ 2147483647 w 7"/>
                  <a:gd name="T63" fmla="*/ 2147483647 h 31"/>
                  <a:gd name="T64" fmla="*/ 2147483647 w 7"/>
                  <a:gd name="T65" fmla="*/ 2147483647 h 31"/>
                  <a:gd name="T66" fmla="*/ 2147483647 w 7"/>
                  <a:gd name="T67" fmla="*/ 2147483647 h 31"/>
                  <a:gd name="T68" fmla="*/ 2147483647 w 7"/>
                  <a:gd name="T69" fmla="*/ 2147483647 h 31"/>
                  <a:gd name="T70" fmla="*/ 2147483647 w 7"/>
                  <a:gd name="T71" fmla="*/ 2147483647 h 31"/>
                  <a:gd name="T72" fmla="*/ 2147483647 w 7"/>
                  <a:gd name="T73" fmla="*/ 2147483647 h 31"/>
                  <a:gd name="T74" fmla="*/ 2147483647 w 7"/>
                  <a:gd name="T75" fmla="*/ 2147483647 h 31"/>
                  <a:gd name="T76" fmla="*/ 2147483647 w 7"/>
                  <a:gd name="T77" fmla="*/ 2147483647 h 31"/>
                  <a:gd name="T78" fmla="*/ 2147483647 w 7"/>
                  <a:gd name="T79" fmla="*/ 0 h 31"/>
                  <a:gd name="T80" fmla="*/ 2147483647 w 7"/>
                  <a:gd name="T81" fmla="*/ 0 h 31"/>
                  <a:gd name="T82" fmla="*/ 2147483647 w 7"/>
                  <a:gd name="T83" fmla="*/ 2147483647 h 31"/>
                  <a:gd name="T84" fmla="*/ 2147483647 w 7"/>
                  <a:gd name="T85" fmla="*/ 2147483647 h 31"/>
                  <a:gd name="T86" fmla="*/ 2147483647 w 7"/>
                  <a:gd name="T87" fmla="*/ 2147483647 h 31"/>
                  <a:gd name="T88" fmla="*/ 2147483647 w 7"/>
                  <a:gd name="T89" fmla="*/ 2147483647 h 31"/>
                  <a:gd name="T90" fmla="*/ 0 w 7"/>
                  <a:gd name="T91" fmla="*/ 2147483647 h 31"/>
                  <a:gd name="T92" fmla="*/ 0 w 7"/>
                  <a:gd name="T93" fmla="*/ 2147483647 h 31"/>
                  <a:gd name="T94" fmla="*/ 0 w 7"/>
                  <a:gd name="T95" fmla="*/ 2147483647 h 31"/>
                  <a:gd name="T96" fmla="*/ 0 w 7"/>
                  <a:gd name="T97" fmla="*/ 2147483647 h 31"/>
                  <a:gd name="T98" fmla="*/ 0 w 7"/>
                  <a:gd name="T99" fmla="*/ 2147483647 h 31"/>
                  <a:gd name="T100" fmla="*/ 0 w 7"/>
                  <a:gd name="T101" fmla="*/ 2147483647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" h="31">
                    <a:moveTo>
                      <a:pt x="0" y="12"/>
                    </a:moveTo>
                    <a:lnTo>
                      <a:pt x="3" y="12"/>
                    </a:lnTo>
                    <a:lnTo>
                      <a:pt x="3" y="17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3" y="31"/>
                    </a:lnTo>
                    <a:lnTo>
                      <a:pt x="3" y="29"/>
                    </a:lnTo>
                    <a:lnTo>
                      <a:pt x="5" y="31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3" y="26"/>
                    </a:lnTo>
                    <a:lnTo>
                      <a:pt x="3" y="24"/>
                    </a:lnTo>
                    <a:lnTo>
                      <a:pt x="3" y="22"/>
                    </a:lnTo>
                    <a:lnTo>
                      <a:pt x="3" y="19"/>
                    </a:lnTo>
                    <a:lnTo>
                      <a:pt x="5" y="19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4" name="Freeform 945"/>
              <p:cNvSpPr/>
              <p:nvPr/>
            </p:nvSpPr>
            <p:spPr bwMode="auto">
              <a:xfrm>
                <a:off x="1539875" y="1246188"/>
                <a:ext cx="11113" cy="49213"/>
              </a:xfrm>
              <a:custGeom>
                <a:avLst/>
                <a:gdLst>
                  <a:gd name="T0" fmla="*/ 0 w 7"/>
                  <a:gd name="T1" fmla="*/ 2147483647 h 31"/>
                  <a:gd name="T2" fmla="*/ 2147483647 w 7"/>
                  <a:gd name="T3" fmla="*/ 2147483647 h 31"/>
                  <a:gd name="T4" fmla="*/ 2147483647 w 7"/>
                  <a:gd name="T5" fmla="*/ 2147483647 h 31"/>
                  <a:gd name="T6" fmla="*/ 2147483647 w 7"/>
                  <a:gd name="T7" fmla="*/ 2147483647 h 31"/>
                  <a:gd name="T8" fmla="*/ 2147483647 w 7"/>
                  <a:gd name="T9" fmla="*/ 2147483647 h 31"/>
                  <a:gd name="T10" fmla="*/ 0 w 7"/>
                  <a:gd name="T11" fmla="*/ 2147483647 h 31"/>
                  <a:gd name="T12" fmla="*/ 2147483647 w 7"/>
                  <a:gd name="T13" fmla="*/ 2147483647 h 31"/>
                  <a:gd name="T14" fmla="*/ 2147483647 w 7"/>
                  <a:gd name="T15" fmla="*/ 2147483647 h 31"/>
                  <a:gd name="T16" fmla="*/ 0 w 7"/>
                  <a:gd name="T17" fmla="*/ 2147483647 h 31"/>
                  <a:gd name="T18" fmla="*/ 0 w 7"/>
                  <a:gd name="T19" fmla="*/ 2147483647 h 31"/>
                  <a:gd name="T20" fmla="*/ 2147483647 w 7"/>
                  <a:gd name="T21" fmla="*/ 2147483647 h 31"/>
                  <a:gd name="T22" fmla="*/ 2147483647 w 7"/>
                  <a:gd name="T23" fmla="*/ 2147483647 h 31"/>
                  <a:gd name="T24" fmla="*/ 2147483647 w 7"/>
                  <a:gd name="T25" fmla="*/ 2147483647 h 31"/>
                  <a:gd name="T26" fmla="*/ 2147483647 w 7"/>
                  <a:gd name="T27" fmla="*/ 2147483647 h 31"/>
                  <a:gd name="T28" fmla="*/ 2147483647 w 7"/>
                  <a:gd name="T29" fmla="*/ 2147483647 h 31"/>
                  <a:gd name="T30" fmla="*/ 2147483647 w 7"/>
                  <a:gd name="T31" fmla="*/ 2147483647 h 31"/>
                  <a:gd name="T32" fmla="*/ 2147483647 w 7"/>
                  <a:gd name="T33" fmla="*/ 2147483647 h 31"/>
                  <a:gd name="T34" fmla="*/ 2147483647 w 7"/>
                  <a:gd name="T35" fmla="*/ 2147483647 h 31"/>
                  <a:gd name="T36" fmla="*/ 2147483647 w 7"/>
                  <a:gd name="T37" fmla="*/ 2147483647 h 31"/>
                  <a:gd name="T38" fmla="*/ 2147483647 w 7"/>
                  <a:gd name="T39" fmla="*/ 2147483647 h 31"/>
                  <a:gd name="T40" fmla="*/ 2147483647 w 7"/>
                  <a:gd name="T41" fmla="*/ 2147483647 h 31"/>
                  <a:gd name="T42" fmla="*/ 2147483647 w 7"/>
                  <a:gd name="T43" fmla="*/ 2147483647 h 31"/>
                  <a:gd name="T44" fmla="*/ 2147483647 w 7"/>
                  <a:gd name="T45" fmla="*/ 2147483647 h 31"/>
                  <a:gd name="T46" fmla="*/ 2147483647 w 7"/>
                  <a:gd name="T47" fmla="*/ 2147483647 h 31"/>
                  <a:gd name="T48" fmla="*/ 2147483647 w 7"/>
                  <a:gd name="T49" fmla="*/ 2147483647 h 31"/>
                  <a:gd name="T50" fmla="*/ 2147483647 w 7"/>
                  <a:gd name="T51" fmla="*/ 2147483647 h 31"/>
                  <a:gd name="T52" fmla="*/ 2147483647 w 7"/>
                  <a:gd name="T53" fmla="*/ 2147483647 h 31"/>
                  <a:gd name="T54" fmla="*/ 2147483647 w 7"/>
                  <a:gd name="T55" fmla="*/ 2147483647 h 31"/>
                  <a:gd name="T56" fmla="*/ 2147483647 w 7"/>
                  <a:gd name="T57" fmla="*/ 2147483647 h 31"/>
                  <a:gd name="T58" fmla="*/ 2147483647 w 7"/>
                  <a:gd name="T59" fmla="*/ 2147483647 h 31"/>
                  <a:gd name="T60" fmla="*/ 2147483647 w 7"/>
                  <a:gd name="T61" fmla="*/ 2147483647 h 31"/>
                  <a:gd name="T62" fmla="*/ 2147483647 w 7"/>
                  <a:gd name="T63" fmla="*/ 2147483647 h 31"/>
                  <a:gd name="T64" fmla="*/ 2147483647 w 7"/>
                  <a:gd name="T65" fmla="*/ 2147483647 h 31"/>
                  <a:gd name="T66" fmla="*/ 2147483647 w 7"/>
                  <a:gd name="T67" fmla="*/ 2147483647 h 31"/>
                  <a:gd name="T68" fmla="*/ 2147483647 w 7"/>
                  <a:gd name="T69" fmla="*/ 2147483647 h 31"/>
                  <a:gd name="T70" fmla="*/ 2147483647 w 7"/>
                  <a:gd name="T71" fmla="*/ 2147483647 h 31"/>
                  <a:gd name="T72" fmla="*/ 2147483647 w 7"/>
                  <a:gd name="T73" fmla="*/ 2147483647 h 31"/>
                  <a:gd name="T74" fmla="*/ 2147483647 w 7"/>
                  <a:gd name="T75" fmla="*/ 2147483647 h 31"/>
                  <a:gd name="T76" fmla="*/ 2147483647 w 7"/>
                  <a:gd name="T77" fmla="*/ 2147483647 h 31"/>
                  <a:gd name="T78" fmla="*/ 2147483647 w 7"/>
                  <a:gd name="T79" fmla="*/ 0 h 31"/>
                  <a:gd name="T80" fmla="*/ 2147483647 w 7"/>
                  <a:gd name="T81" fmla="*/ 0 h 31"/>
                  <a:gd name="T82" fmla="*/ 2147483647 w 7"/>
                  <a:gd name="T83" fmla="*/ 2147483647 h 31"/>
                  <a:gd name="T84" fmla="*/ 2147483647 w 7"/>
                  <a:gd name="T85" fmla="*/ 2147483647 h 31"/>
                  <a:gd name="T86" fmla="*/ 2147483647 w 7"/>
                  <a:gd name="T87" fmla="*/ 2147483647 h 31"/>
                  <a:gd name="T88" fmla="*/ 2147483647 w 7"/>
                  <a:gd name="T89" fmla="*/ 2147483647 h 31"/>
                  <a:gd name="T90" fmla="*/ 0 w 7"/>
                  <a:gd name="T91" fmla="*/ 2147483647 h 31"/>
                  <a:gd name="T92" fmla="*/ 0 w 7"/>
                  <a:gd name="T93" fmla="*/ 2147483647 h 31"/>
                  <a:gd name="T94" fmla="*/ 0 w 7"/>
                  <a:gd name="T95" fmla="*/ 2147483647 h 31"/>
                  <a:gd name="T96" fmla="*/ 0 w 7"/>
                  <a:gd name="T97" fmla="*/ 2147483647 h 31"/>
                  <a:gd name="T98" fmla="*/ 0 w 7"/>
                  <a:gd name="T99" fmla="*/ 2147483647 h 31"/>
                  <a:gd name="T100" fmla="*/ 0 w 7"/>
                  <a:gd name="T101" fmla="*/ 2147483647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" h="31">
                    <a:moveTo>
                      <a:pt x="0" y="12"/>
                    </a:moveTo>
                    <a:lnTo>
                      <a:pt x="3" y="12"/>
                    </a:lnTo>
                    <a:lnTo>
                      <a:pt x="3" y="17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3" y="31"/>
                    </a:lnTo>
                    <a:lnTo>
                      <a:pt x="3" y="29"/>
                    </a:lnTo>
                    <a:lnTo>
                      <a:pt x="5" y="31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3" y="26"/>
                    </a:lnTo>
                    <a:lnTo>
                      <a:pt x="3" y="24"/>
                    </a:lnTo>
                    <a:lnTo>
                      <a:pt x="3" y="22"/>
                    </a:lnTo>
                    <a:lnTo>
                      <a:pt x="3" y="19"/>
                    </a:lnTo>
                    <a:lnTo>
                      <a:pt x="5" y="19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5" name="Freeform 946"/>
              <p:cNvSpPr/>
              <p:nvPr/>
            </p:nvSpPr>
            <p:spPr bwMode="auto">
              <a:xfrm>
                <a:off x="1531938" y="1298576"/>
                <a:ext cx="23813" cy="19050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2147483647 h 12"/>
                  <a:gd name="T6" fmla="*/ 2147483647 w 15"/>
                  <a:gd name="T7" fmla="*/ 2147483647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0 w 15"/>
                  <a:gd name="T15" fmla="*/ 2147483647 h 12"/>
                  <a:gd name="T16" fmla="*/ 2147483647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2147483647 w 15"/>
                  <a:gd name="T29" fmla="*/ 2147483647 h 12"/>
                  <a:gd name="T30" fmla="*/ 2147483647 w 15"/>
                  <a:gd name="T31" fmla="*/ 2147483647 h 12"/>
                  <a:gd name="T32" fmla="*/ 2147483647 w 15"/>
                  <a:gd name="T33" fmla="*/ 2147483647 h 12"/>
                  <a:gd name="T34" fmla="*/ 2147483647 w 15"/>
                  <a:gd name="T35" fmla="*/ 2147483647 h 12"/>
                  <a:gd name="T36" fmla="*/ 2147483647 w 15"/>
                  <a:gd name="T37" fmla="*/ 2147483647 h 12"/>
                  <a:gd name="T38" fmla="*/ 2147483647 w 15"/>
                  <a:gd name="T39" fmla="*/ 2147483647 h 12"/>
                  <a:gd name="T40" fmla="*/ 2147483647 w 15"/>
                  <a:gd name="T41" fmla="*/ 2147483647 h 12"/>
                  <a:gd name="T42" fmla="*/ 2147483647 w 15"/>
                  <a:gd name="T43" fmla="*/ 2147483647 h 12"/>
                  <a:gd name="T44" fmla="*/ 2147483647 w 15"/>
                  <a:gd name="T45" fmla="*/ 2147483647 h 12"/>
                  <a:gd name="T46" fmla="*/ 2147483647 w 15"/>
                  <a:gd name="T47" fmla="*/ 2147483647 h 12"/>
                  <a:gd name="T48" fmla="*/ 2147483647 w 15"/>
                  <a:gd name="T49" fmla="*/ 2147483647 h 12"/>
                  <a:gd name="T50" fmla="*/ 2147483647 w 15"/>
                  <a:gd name="T51" fmla="*/ 2147483647 h 12"/>
                  <a:gd name="T52" fmla="*/ 2147483647 w 15"/>
                  <a:gd name="T53" fmla="*/ 2147483647 h 12"/>
                  <a:gd name="T54" fmla="*/ 2147483647 w 15"/>
                  <a:gd name="T55" fmla="*/ 2147483647 h 12"/>
                  <a:gd name="T56" fmla="*/ 2147483647 w 15"/>
                  <a:gd name="T57" fmla="*/ 2147483647 h 12"/>
                  <a:gd name="T58" fmla="*/ 2147483647 w 15"/>
                  <a:gd name="T59" fmla="*/ 2147483647 h 12"/>
                  <a:gd name="T60" fmla="*/ 2147483647 w 15"/>
                  <a:gd name="T61" fmla="*/ 2147483647 h 12"/>
                  <a:gd name="T62" fmla="*/ 2147483647 w 15"/>
                  <a:gd name="T63" fmla="*/ 2147483647 h 12"/>
                  <a:gd name="T64" fmla="*/ 2147483647 w 15"/>
                  <a:gd name="T65" fmla="*/ 2147483647 h 12"/>
                  <a:gd name="T66" fmla="*/ 2147483647 w 15"/>
                  <a:gd name="T67" fmla="*/ 2147483647 h 12"/>
                  <a:gd name="T68" fmla="*/ 2147483647 w 15"/>
                  <a:gd name="T69" fmla="*/ 2147483647 h 12"/>
                  <a:gd name="T70" fmla="*/ 2147483647 w 15"/>
                  <a:gd name="T71" fmla="*/ 2147483647 h 12"/>
                  <a:gd name="T72" fmla="*/ 2147483647 w 15"/>
                  <a:gd name="T73" fmla="*/ 0 h 12"/>
                  <a:gd name="T74" fmla="*/ 2147483647 w 15"/>
                  <a:gd name="T75" fmla="*/ 0 h 12"/>
                  <a:gd name="T76" fmla="*/ 2147483647 w 15"/>
                  <a:gd name="T77" fmla="*/ 0 h 12"/>
                  <a:gd name="T78" fmla="*/ 2147483647 w 15"/>
                  <a:gd name="T79" fmla="*/ 0 h 12"/>
                  <a:gd name="T80" fmla="*/ 2147483647 w 15"/>
                  <a:gd name="T81" fmla="*/ 2147483647 h 12"/>
                  <a:gd name="T82" fmla="*/ 2147483647 w 15"/>
                  <a:gd name="T83" fmla="*/ 2147483647 h 12"/>
                  <a:gd name="T84" fmla="*/ 2147483647 w 15"/>
                  <a:gd name="T85" fmla="*/ 2147483647 h 1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5" h="12">
                    <a:moveTo>
                      <a:pt x="5" y="8"/>
                    </a:moveTo>
                    <a:lnTo>
                      <a:pt x="5" y="8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8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6" name="Freeform 947"/>
              <p:cNvSpPr/>
              <p:nvPr/>
            </p:nvSpPr>
            <p:spPr bwMode="auto">
              <a:xfrm>
                <a:off x="1531938" y="1298576"/>
                <a:ext cx="23813" cy="19050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2147483647 h 12"/>
                  <a:gd name="T6" fmla="*/ 2147483647 w 15"/>
                  <a:gd name="T7" fmla="*/ 2147483647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0 w 15"/>
                  <a:gd name="T15" fmla="*/ 2147483647 h 12"/>
                  <a:gd name="T16" fmla="*/ 2147483647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2147483647 w 15"/>
                  <a:gd name="T29" fmla="*/ 2147483647 h 12"/>
                  <a:gd name="T30" fmla="*/ 2147483647 w 15"/>
                  <a:gd name="T31" fmla="*/ 2147483647 h 12"/>
                  <a:gd name="T32" fmla="*/ 2147483647 w 15"/>
                  <a:gd name="T33" fmla="*/ 2147483647 h 12"/>
                  <a:gd name="T34" fmla="*/ 2147483647 w 15"/>
                  <a:gd name="T35" fmla="*/ 2147483647 h 12"/>
                  <a:gd name="T36" fmla="*/ 2147483647 w 15"/>
                  <a:gd name="T37" fmla="*/ 2147483647 h 12"/>
                  <a:gd name="T38" fmla="*/ 2147483647 w 15"/>
                  <a:gd name="T39" fmla="*/ 2147483647 h 12"/>
                  <a:gd name="T40" fmla="*/ 2147483647 w 15"/>
                  <a:gd name="T41" fmla="*/ 2147483647 h 12"/>
                  <a:gd name="T42" fmla="*/ 2147483647 w 15"/>
                  <a:gd name="T43" fmla="*/ 2147483647 h 12"/>
                  <a:gd name="T44" fmla="*/ 2147483647 w 15"/>
                  <a:gd name="T45" fmla="*/ 2147483647 h 12"/>
                  <a:gd name="T46" fmla="*/ 2147483647 w 15"/>
                  <a:gd name="T47" fmla="*/ 2147483647 h 12"/>
                  <a:gd name="T48" fmla="*/ 2147483647 w 15"/>
                  <a:gd name="T49" fmla="*/ 2147483647 h 12"/>
                  <a:gd name="T50" fmla="*/ 2147483647 w 15"/>
                  <a:gd name="T51" fmla="*/ 2147483647 h 12"/>
                  <a:gd name="T52" fmla="*/ 2147483647 w 15"/>
                  <a:gd name="T53" fmla="*/ 2147483647 h 12"/>
                  <a:gd name="T54" fmla="*/ 2147483647 w 15"/>
                  <a:gd name="T55" fmla="*/ 2147483647 h 12"/>
                  <a:gd name="T56" fmla="*/ 2147483647 w 15"/>
                  <a:gd name="T57" fmla="*/ 2147483647 h 12"/>
                  <a:gd name="T58" fmla="*/ 2147483647 w 15"/>
                  <a:gd name="T59" fmla="*/ 2147483647 h 12"/>
                  <a:gd name="T60" fmla="*/ 2147483647 w 15"/>
                  <a:gd name="T61" fmla="*/ 2147483647 h 12"/>
                  <a:gd name="T62" fmla="*/ 2147483647 w 15"/>
                  <a:gd name="T63" fmla="*/ 2147483647 h 12"/>
                  <a:gd name="T64" fmla="*/ 2147483647 w 15"/>
                  <a:gd name="T65" fmla="*/ 2147483647 h 12"/>
                  <a:gd name="T66" fmla="*/ 2147483647 w 15"/>
                  <a:gd name="T67" fmla="*/ 2147483647 h 12"/>
                  <a:gd name="T68" fmla="*/ 2147483647 w 15"/>
                  <a:gd name="T69" fmla="*/ 2147483647 h 12"/>
                  <a:gd name="T70" fmla="*/ 2147483647 w 15"/>
                  <a:gd name="T71" fmla="*/ 2147483647 h 12"/>
                  <a:gd name="T72" fmla="*/ 2147483647 w 15"/>
                  <a:gd name="T73" fmla="*/ 0 h 12"/>
                  <a:gd name="T74" fmla="*/ 2147483647 w 15"/>
                  <a:gd name="T75" fmla="*/ 0 h 12"/>
                  <a:gd name="T76" fmla="*/ 2147483647 w 15"/>
                  <a:gd name="T77" fmla="*/ 0 h 12"/>
                  <a:gd name="T78" fmla="*/ 2147483647 w 15"/>
                  <a:gd name="T79" fmla="*/ 0 h 12"/>
                  <a:gd name="T80" fmla="*/ 2147483647 w 15"/>
                  <a:gd name="T81" fmla="*/ 2147483647 h 12"/>
                  <a:gd name="T82" fmla="*/ 2147483647 w 15"/>
                  <a:gd name="T83" fmla="*/ 2147483647 h 12"/>
                  <a:gd name="T84" fmla="*/ 2147483647 w 15"/>
                  <a:gd name="T85" fmla="*/ 2147483647 h 1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5" h="12">
                    <a:moveTo>
                      <a:pt x="5" y="8"/>
                    </a:moveTo>
                    <a:lnTo>
                      <a:pt x="5" y="8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8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7" name="Freeform 948"/>
              <p:cNvSpPr/>
              <p:nvPr/>
            </p:nvSpPr>
            <p:spPr bwMode="auto">
              <a:xfrm>
                <a:off x="1506538" y="1317626"/>
                <a:ext cx="33338" cy="38100"/>
              </a:xfrm>
              <a:custGeom>
                <a:avLst/>
                <a:gdLst>
                  <a:gd name="T0" fmla="*/ 2147483647 w 21"/>
                  <a:gd name="T1" fmla="*/ 2147483647 h 24"/>
                  <a:gd name="T2" fmla="*/ 2147483647 w 21"/>
                  <a:gd name="T3" fmla="*/ 2147483647 h 24"/>
                  <a:gd name="T4" fmla="*/ 2147483647 w 21"/>
                  <a:gd name="T5" fmla="*/ 2147483647 h 24"/>
                  <a:gd name="T6" fmla="*/ 2147483647 w 21"/>
                  <a:gd name="T7" fmla="*/ 2147483647 h 24"/>
                  <a:gd name="T8" fmla="*/ 2147483647 w 21"/>
                  <a:gd name="T9" fmla="*/ 2147483647 h 24"/>
                  <a:gd name="T10" fmla="*/ 0 w 21"/>
                  <a:gd name="T11" fmla="*/ 2147483647 h 24"/>
                  <a:gd name="T12" fmla="*/ 0 w 21"/>
                  <a:gd name="T13" fmla="*/ 2147483647 h 24"/>
                  <a:gd name="T14" fmla="*/ 0 w 21"/>
                  <a:gd name="T15" fmla="*/ 2147483647 h 24"/>
                  <a:gd name="T16" fmla="*/ 2147483647 w 21"/>
                  <a:gd name="T17" fmla="*/ 2147483647 h 24"/>
                  <a:gd name="T18" fmla="*/ 2147483647 w 21"/>
                  <a:gd name="T19" fmla="*/ 2147483647 h 24"/>
                  <a:gd name="T20" fmla="*/ 2147483647 w 21"/>
                  <a:gd name="T21" fmla="*/ 2147483647 h 24"/>
                  <a:gd name="T22" fmla="*/ 2147483647 w 21"/>
                  <a:gd name="T23" fmla="*/ 2147483647 h 24"/>
                  <a:gd name="T24" fmla="*/ 2147483647 w 21"/>
                  <a:gd name="T25" fmla="*/ 2147483647 h 24"/>
                  <a:gd name="T26" fmla="*/ 2147483647 w 21"/>
                  <a:gd name="T27" fmla="*/ 2147483647 h 24"/>
                  <a:gd name="T28" fmla="*/ 2147483647 w 21"/>
                  <a:gd name="T29" fmla="*/ 2147483647 h 24"/>
                  <a:gd name="T30" fmla="*/ 2147483647 w 21"/>
                  <a:gd name="T31" fmla="*/ 2147483647 h 24"/>
                  <a:gd name="T32" fmla="*/ 2147483647 w 21"/>
                  <a:gd name="T33" fmla="*/ 2147483647 h 24"/>
                  <a:gd name="T34" fmla="*/ 2147483647 w 21"/>
                  <a:gd name="T35" fmla="*/ 2147483647 h 24"/>
                  <a:gd name="T36" fmla="*/ 2147483647 w 21"/>
                  <a:gd name="T37" fmla="*/ 2147483647 h 24"/>
                  <a:gd name="T38" fmla="*/ 2147483647 w 21"/>
                  <a:gd name="T39" fmla="*/ 2147483647 h 24"/>
                  <a:gd name="T40" fmla="*/ 2147483647 w 21"/>
                  <a:gd name="T41" fmla="*/ 2147483647 h 24"/>
                  <a:gd name="T42" fmla="*/ 2147483647 w 21"/>
                  <a:gd name="T43" fmla="*/ 2147483647 h 24"/>
                  <a:gd name="T44" fmla="*/ 2147483647 w 21"/>
                  <a:gd name="T45" fmla="*/ 2147483647 h 24"/>
                  <a:gd name="T46" fmla="*/ 2147483647 w 21"/>
                  <a:gd name="T47" fmla="*/ 2147483647 h 24"/>
                  <a:gd name="T48" fmla="*/ 2147483647 w 21"/>
                  <a:gd name="T49" fmla="*/ 2147483647 h 24"/>
                  <a:gd name="T50" fmla="*/ 2147483647 w 21"/>
                  <a:gd name="T51" fmla="*/ 2147483647 h 24"/>
                  <a:gd name="T52" fmla="*/ 2147483647 w 21"/>
                  <a:gd name="T53" fmla="*/ 2147483647 h 24"/>
                  <a:gd name="T54" fmla="*/ 2147483647 w 21"/>
                  <a:gd name="T55" fmla="*/ 2147483647 h 24"/>
                  <a:gd name="T56" fmla="*/ 2147483647 w 21"/>
                  <a:gd name="T57" fmla="*/ 2147483647 h 24"/>
                  <a:gd name="T58" fmla="*/ 2147483647 w 21"/>
                  <a:gd name="T59" fmla="*/ 0 h 24"/>
                  <a:gd name="T60" fmla="*/ 2147483647 w 21"/>
                  <a:gd name="T61" fmla="*/ 0 h 24"/>
                  <a:gd name="T62" fmla="*/ 2147483647 w 21"/>
                  <a:gd name="T63" fmla="*/ 2147483647 h 24"/>
                  <a:gd name="T64" fmla="*/ 2147483647 w 21"/>
                  <a:gd name="T65" fmla="*/ 2147483647 h 24"/>
                  <a:gd name="T66" fmla="*/ 2147483647 w 21"/>
                  <a:gd name="T67" fmla="*/ 2147483647 h 24"/>
                  <a:gd name="T68" fmla="*/ 2147483647 w 21"/>
                  <a:gd name="T69" fmla="*/ 2147483647 h 24"/>
                  <a:gd name="T70" fmla="*/ 2147483647 w 21"/>
                  <a:gd name="T71" fmla="*/ 2147483647 h 24"/>
                  <a:gd name="T72" fmla="*/ 2147483647 w 21"/>
                  <a:gd name="T73" fmla="*/ 2147483647 h 24"/>
                  <a:gd name="T74" fmla="*/ 2147483647 w 21"/>
                  <a:gd name="T75" fmla="*/ 2147483647 h 2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" h="24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4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2" y="19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5" y="22"/>
                    </a:lnTo>
                    <a:lnTo>
                      <a:pt x="7" y="19"/>
                    </a:lnTo>
                    <a:lnTo>
                      <a:pt x="9" y="22"/>
                    </a:lnTo>
                    <a:lnTo>
                      <a:pt x="9" y="24"/>
                    </a:lnTo>
                    <a:lnTo>
                      <a:pt x="9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16" y="19"/>
                    </a:lnTo>
                    <a:lnTo>
                      <a:pt x="16" y="17"/>
                    </a:lnTo>
                    <a:lnTo>
                      <a:pt x="19" y="19"/>
                    </a:lnTo>
                    <a:lnTo>
                      <a:pt x="16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21" y="10"/>
                    </a:lnTo>
                    <a:lnTo>
                      <a:pt x="21" y="7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19" y="3"/>
                    </a:lnTo>
                    <a:lnTo>
                      <a:pt x="19" y="7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8" name="Freeform 949"/>
              <p:cNvSpPr/>
              <p:nvPr/>
            </p:nvSpPr>
            <p:spPr bwMode="auto">
              <a:xfrm>
                <a:off x="1506538" y="1317626"/>
                <a:ext cx="33338" cy="38100"/>
              </a:xfrm>
              <a:custGeom>
                <a:avLst/>
                <a:gdLst>
                  <a:gd name="T0" fmla="*/ 2147483647 w 21"/>
                  <a:gd name="T1" fmla="*/ 2147483647 h 24"/>
                  <a:gd name="T2" fmla="*/ 2147483647 w 21"/>
                  <a:gd name="T3" fmla="*/ 2147483647 h 24"/>
                  <a:gd name="T4" fmla="*/ 2147483647 w 21"/>
                  <a:gd name="T5" fmla="*/ 2147483647 h 24"/>
                  <a:gd name="T6" fmla="*/ 2147483647 w 21"/>
                  <a:gd name="T7" fmla="*/ 2147483647 h 24"/>
                  <a:gd name="T8" fmla="*/ 2147483647 w 21"/>
                  <a:gd name="T9" fmla="*/ 2147483647 h 24"/>
                  <a:gd name="T10" fmla="*/ 0 w 21"/>
                  <a:gd name="T11" fmla="*/ 2147483647 h 24"/>
                  <a:gd name="T12" fmla="*/ 0 w 21"/>
                  <a:gd name="T13" fmla="*/ 2147483647 h 24"/>
                  <a:gd name="T14" fmla="*/ 0 w 21"/>
                  <a:gd name="T15" fmla="*/ 2147483647 h 24"/>
                  <a:gd name="T16" fmla="*/ 2147483647 w 21"/>
                  <a:gd name="T17" fmla="*/ 2147483647 h 24"/>
                  <a:gd name="T18" fmla="*/ 2147483647 w 21"/>
                  <a:gd name="T19" fmla="*/ 2147483647 h 24"/>
                  <a:gd name="T20" fmla="*/ 2147483647 w 21"/>
                  <a:gd name="T21" fmla="*/ 2147483647 h 24"/>
                  <a:gd name="T22" fmla="*/ 2147483647 w 21"/>
                  <a:gd name="T23" fmla="*/ 2147483647 h 24"/>
                  <a:gd name="T24" fmla="*/ 2147483647 w 21"/>
                  <a:gd name="T25" fmla="*/ 2147483647 h 24"/>
                  <a:gd name="T26" fmla="*/ 2147483647 w 21"/>
                  <a:gd name="T27" fmla="*/ 2147483647 h 24"/>
                  <a:gd name="T28" fmla="*/ 2147483647 w 21"/>
                  <a:gd name="T29" fmla="*/ 2147483647 h 24"/>
                  <a:gd name="T30" fmla="*/ 2147483647 w 21"/>
                  <a:gd name="T31" fmla="*/ 2147483647 h 24"/>
                  <a:gd name="T32" fmla="*/ 2147483647 w 21"/>
                  <a:gd name="T33" fmla="*/ 2147483647 h 24"/>
                  <a:gd name="T34" fmla="*/ 2147483647 w 21"/>
                  <a:gd name="T35" fmla="*/ 2147483647 h 24"/>
                  <a:gd name="T36" fmla="*/ 2147483647 w 21"/>
                  <a:gd name="T37" fmla="*/ 2147483647 h 24"/>
                  <a:gd name="T38" fmla="*/ 2147483647 w 21"/>
                  <a:gd name="T39" fmla="*/ 2147483647 h 24"/>
                  <a:gd name="T40" fmla="*/ 2147483647 w 21"/>
                  <a:gd name="T41" fmla="*/ 2147483647 h 24"/>
                  <a:gd name="T42" fmla="*/ 2147483647 w 21"/>
                  <a:gd name="T43" fmla="*/ 2147483647 h 24"/>
                  <a:gd name="T44" fmla="*/ 2147483647 w 21"/>
                  <a:gd name="T45" fmla="*/ 2147483647 h 24"/>
                  <a:gd name="T46" fmla="*/ 2147483647 w 21"/>
                  <a:gd name="T47" fmla="*/ 2147483647 h 24"/>
                  <a:gd name="T48" fmla="*/ 2147483647 w 21"/>
                  <a:gd name="T49" fmla="*/ 2147483647 h 24"/>
                  <a:gd name="T50" fmla="*/ 2147483647 w 21"/>
                  <a:gd name="T51" fmla="*/ 2147483647 h 24"/>
                  <a:gd name="T52" fmla="*/ 2147483647 w 21"/>
                  <a:gd name="T53" fmla="*/ 2147483647 h 24"/>
                  <a:gd name="T54" fmla="*/ 2147483647 w 21"/>
                  <a:gd name="T55" fmla="*/ 2147483647 h 24"/>
                  <a:gd name="T56" fmla="*/ 2147483647 w 21"/>
                  <a:gd name="T57" fmla="*/ 2147483647 h 24"/>
                  <a:gd name="T58" fmla="*/ 2147483647 w 21"/>
                  <a:gd name="T59" fmla="*/ 0 h 24"/>
                  <a:gd name="T60" fmla="*/ 2147483647 w 21"/>
                  <a:gd name="T61" fmla="*/ 0 h 24"/>
                  <a:gd name="T62" fmla="*/ 2147483647 w 21"/>
                  <a:gd name="T63" fmla="*/ 2147483647 h 24"/>
                  <a:gd name="T64" fmla="*/ 2147483647 w 21"/>
                  <a:gd name="T65" fmla="*/ 2147483647 h 24"/>
                  <a:gd name="T66" fmla="*/ 2147483647 w 21"/>
                  <a:gd name="T67" fmla="*/ 2147483647 h 24"/>
                  <a:gd name="T68" fmla="*/ 2147483647 w 21"/>
                  <a:gd name="T69" fmla="*/ 2147483647 h 24"/>
                  <a:gd name="T70" fmla="*/ 2147483647 w 21"/>
                  <a:gd name="T71" fmla="*/ 2147483647 h 24"/>
                  <a:gd name="T72" fmla="*/ 2147483647 w 21"/>
                  <a:gd name="T73" fmla="*/ 2147483647 h 24"/>
                  <a:gd name="T74" fmla="*/ 2147483647 w 21"/>
                  <a:gd name="T75" fmla="*/ 2147483647 h 2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" h="24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4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2" y="19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5" y="22"/>
                    </a:lnTo>
                    <a:lnTo>
                      <a:pt x="7" y="19"/>
                    </a:lnTo>
                    <a:lnTo>
                      <a:pt x="9" y="22"/>
                    </a:lnTo>
                    <a:lnTo>
                      <a:pt x="9" y="24"/>
                    </a:lnTo>
                    <a:lnTo>
                      <a:pt x="9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16" y="19"/>
                    </a:lnTo>
                    <a:lnTo>
                      <a:pt x="16" y="17"/>
                    </a:lnTo>
                    <a:lnTo>
                      <a:pt x="19" y="19"/>
                    </a:lnTo>
                    <a:lnTo>
                      <a:pt x="16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21" y="10"/>
                    </a:lnTo>
                    <a:lnTo>
                      <a:pt x="21" y="7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19" y="3"/>
                    </a:lnTo>
                    <a:lnTo>
                      <a:pt x="19" y="7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9" name="Freeform 950"/>
              <p:cNvSpPr/>
              <p:nvPr/>
            </p:nvSpPr>
            <p:spPr bwMode="auto">
              <a:xfrm>
                <a:off x="1528763" y="1333501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0" name="Freeform 951"/>
              <p:cNvSpPr/>
              <p:nvPr/>
            </p:nvSpPr>
            <p:spPr bwMode="auto">
              <a:xfrm>
                <a:off x="1528763" y="1333501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1" name="Freeform 952"/>
              <p:cNvSpPr/>
              <p:nvPr/>
            </p:nvSpPr>
            <p:spPr bwMode="auto">
              <a:xfrm>
                <a:off x="1509713" y="1352551"/>
                <a:ext cx="7938" cy="6350"/>
              </a:xfrm>
              <a:custGeom>
                <a:avLst/>
                <a:gdLst>
                  <a:gd name="T0" fmla="*/ 2147483647 w 5"/>
                  <a:gd name="T1" fmla="*/ 2147483647 h 4"/>
                  <a:gd name="T2" fmla="*/ 2147483647 w 5"/>
                  <a:gd name="T3" fmla="*/ 2147483647 h 4"/>
                  <a:gd name="T4" fmla="*/ 2147483647 w 5"/>
                  <a:gd name="T5" fmla="*/ 2147483647 h 4"/>
                  <a:gd name="T6" fmla="*/ 2147483647 w 5"/>
                  <a:gd name="T7" fmla="*/ 2147483647 h 4"/>
                  <a:gd name="T8" fmla="*/ 2147483647 w 5"/>
                  <a:gd name="T9" fmla="*/ 2147483647 h 4"/>
                  <a:gd name="T10" fmla="*/ 2147483647 w 5"/>
                  <a:gd name="T11" fmla="*/ 0 h 4"/>
                  <a:gd name="T12" fmla="*/ 2147483647 w 5"/>
                  <a:gd name="T13" fmla="*/ 0 h 4"/>
                  <a:gd name="T14" fmla="*/ 2147483647 w 5"/>
                  <a:gd name="T15" fmla="*/ 0 h 4"/>
                  <a:gd name="T16" fmla="*/ 2147483647 w 5"/>
                  <a:gd name="T17" fmla="*/ 2147483647 h 4"/>
                  <a:gd name="T18" fmla="*/ 0 w 5"/>
                  <a:gd name="T19" fmla="*/ 2147483647 h 4"/>
                  <a:gd name="T20" fmla="*/ 0 w 5"/>
                  <a:gd name="T21" fmla="*/ 2147483647 h 4"/>
                  <a:gd name="T22" fmla="*/ 0 w 5"/>
                  <a:gd name="T23" fmla="*/ 2147483647 h 4"/>
                  <a:gd name="T24" fmla="*/ 2147483647 w 5"/>
                  <a:gd name="T25" fmla="*/ 2147483647 h 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2" name="Freeform 953"/>
              <p:cNvSpPr/>
              <p:nvPr/>
            </p:nvSpPr>
            <p:spPr bwMode="auto">
              <a:xfrm>
                <a:off x="1509713" y="1352551"/>
                <a:ext cx="7938" cy="6350"/>
              </a:xfrm>
              <a:custGeom>
                <a:avLst/>
                <a:gdLst>
                  <a:gd name="T0" fmla="*/ 2147483647 w 5"/>
                  <a:gd name="T1" fmla="*/ 2147483647 h 4"/>
                  <a:gd name="T2" fmla="*/ 2147483647 w 5"/>
                  <a:gd name="T3" fmla="*/ 2147483647 h 4"/>
                  <a:gd name="T4" fmla="*/ 2147483647 w 5"/>
                  <a:gd name="T5" fmla="*/ 2147483647 h 4"/>
                  <a:gd name="T6" fmla="*/ 2147483647 w 5"/>
                  <a:gd name="T7" fmla="*/ 2147483647 h 4"/>
                  <a:gd name="T8" fmla="*/ 2147483647 w 5"/>
                  <a:gd name="T9" fmla="*/ 2147483647 h 4"/>
                  <a:gd name="T10" fmla="*/ 2147483647 w 5"/>
                  <a:gd name="T11" fmla="*/ 0 h 4"/>
                  <a:gd name="T12" fmla="*/ 2147483647 w 5"/>
                  <a:gd name="T13" fmla="*/ 0 h 4"/>
                  <a:gd name="T14" fmla="*/ 2147483647 w 5"/>
                  <a:gd name="T15" fmla="*/ 0 h 4"/>
                  <a:gd name="T16" fmla="*/ 2147483647 w 5"/>
                  <a:gd name="T17" fmla="*/ 2147483647 h 4"/>
                  <a:gd name="T18" fmla="*/ 0 w 5"/>
                  <a:gd name="T19" fmla="*/ 2147483647 h 4"/>
                  <a:gd name="T20" fmla="*/ 0 w 5"/>
                  <a:gd name="T21" fmla="*/ 2147483647 h 4"/>
                  <a:gd name="T22" fmla="*/ 0 w 5"/>
                  <a:gd name="T23" fmla="*/ 2147483647 h 4"/>
                  <a:gd name="T24" fmla="*/ 2147483647 w 5"/>
                  <a:gd name="T25" fmla="*/ 2147483647 h 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3" name="Freeform 954"/>
              <p:cNvSpPr/>
              <p:nvPr/>
            </p:nvSpPr>
            <p:spPr bwMode="auto">
              <a:xfrm>
                <a:off x="1498600" y="1355726"/>
                <a:ext cx="11113" cy="11113"/>
              </a:xfrm>
              <a:custGeom>
                <a:avLst/>
                <a:gdLst>
                  <a:gd name="T0" fmla="*/ 2147483647 w 3"/>
                  <a:gd name="T1" fmla="*/ 2147483647 h 3"/>
                  <a:gd name="T2" fmla="*/ 2147483647 w 3"/>
                  <a:gd name="T3" fmla="*/ 2147483647 h 3"/>
                  <a:gd name="T4" fmla="*/ 2147483647 w 3"/>
                  <a:gd name="T5" fmla="*/ 2147483647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2147483647 w 3"/>
                  <a:gd name="T11" fmla="*/ 2147483647 h 3"/>
                  <a:gd name="T12" fmla="*/ 2147483647 w 3"/>
                  <a:gd name="T13" fmla="*/ 2147483647 h 3"/>
                  <a:gd name="T14" fmla="*/ 2147483647 w 3"/>
                  <a:gd name="T15" fmla="*/ 2147483647 h 3"/>
                  <a:gd name="T16" fmla="*/ 2147483647 w 3"/>
                  <a:gd name="T17" fmla="*/ 2147483647 h 3"/>
                  <a:gd name="T18" fmla="*/ 2147483647 w 3"/>
                  <a:gd name="T19" fmla="*/ 2147483647 h 3"/>
                  <a:gd name="T20" fmla="*/ 2147483647 w 3"/>
                  <a:gd name="T21" fmla="*/ 2147483647 h 3"/>
                  <a:gd name="T22" fmla="*/ 2147483647 w 3"/>
                  <a:gd name="T23" fmla="*/ 2147483647 h 3"/>
                  <a:gd name="T24" fmla="*/ 2147483647 w 3"/>
                  <a:gd name="T25" fmla="*/ 2147483647 h 3"/>
                  <a:gd name="T26" fmla="*/ 2147483647 w 3"/>
                  <a:gd name="T27" fmla="*/ 0 h 3"/>
                  <a:gd name="T28" fmla="*/ 2147483647 w 3"/>
                  <a:gd name="T29" fmla="*/ 0 h 3"/>
                  <a:gd name="T30" fmla="*/ 2147483647 w 3"/>
                  <a:gd name="T31" fmla="*/ 0 h 3"/>
                  <a:gd name="T32" fmla="*/ 2147483647 w 3"/>
                  <a:gd name="T33" fmla="*/ 0 h 3"/>
                  <a:gd name="T34" fmla="*/ 0 w 3"/>
                  <a:gd name="T35" fmla="*/ 0 h 3"/>
                  <a:gd name="T36" fmla="*/ 2147483647 w 3"/>
                  <a:gd name="T37" fmla="*/ 2147483647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4" name="Rectangle 955"/>
              <p:cNvSpPr>
                <a:spLocks noChangeArrowheads="1"/>
              </p:cNvSpPr>
              <p:nvPr/>
            </p:nvSpPr>
            <p:spPr bwMode="auto">
              <a:xfrm>
                <a:off x="1498600" y="135255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85" name="Rectangle 956"/>
              <p:cNvSpPr>
                <a:spLocks noChangeArrowheads="1"/>
              </p:cNvSpPr>
              <p:nvPr/>
            </p:nvSpPr>
            <p:spPr bwMode="auto">
              <a:xfrm>
                <a:off x="1498600" y="1352551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86" name="Freeform 957"/>
              <p:cNvSpPr/>
              <p:nvPr/>
            </p:nvSpPr>
            <p:spPr bwMode="auto">
              <a:xfrm>
                <a:off x="1490663" y="13557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7" name="Freeform 958"/>
              <p:cNvSpPr/>
              <p:nvPr/>
            </p:nvSpPr>
            <p:spPr bwMode="auto">
              <a:xfrm>
                <a:off x="1490663" y="13557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8" name="Rectangle 959"/>
              <p:cNvSpPr>
                <a:spLocks noChangeArrowheads="1"/>
              </p:cNvSpPr>
              <p:nvPr/>
            </p:nvSpPr>
            <p:spPr bwMode="auto">
              <a:xfrm>
                <a:off x="1498600" y="135890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89" name="Rectangle 960"/>
              <p:cNvSpPr>
                <a:spLocks noChangeArrowheads="1"/>
              </p:cNvSpPr>
              <p:nvPr/>
            </p:nvSpPr>
            <p:spPr bwMode="auto">
              <a:xfrm>
                <a:off x="1498600" y="1358901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90" name="Freeform 961"/>
              <p:cNvSpPr/>
              <p:nvPr/>
            </p:nvSpPr>
            <p:spPr bwMode="auto">
              <a:xfrm>
                <a:off x="1498600" y="1355726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2147483647 h 2"/>
                  <a:gd name="T3" fmla="*/ 0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1" name="Freeform 962"/>
              <p:cNvSpPr/>
              <p:nvPr/>
            </p:nvSpPr>
            <p:spPr bwMode="auto">
              <a:xfrm>
                <a:off x="1498600" y="1355726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2147483647 h 2"/>
                  <a:gd name="T3" fmla="*/ 0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2" name="Rectangle 963"/>
              <p:cNvSpPr>
                <a:spLocks noChangeArrowheads="1"/>
              </p:cNvSpPr>
              <p:nvPr/>
            </p:nvSpPr>
            <p:spPr bwMode="auto">
              <a:xfrm>
                <a:off x="1501775" y="135572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93" name="Rectangle 964"/>
              <p:cNvSpPr>
                <a:spLocks noChangeArrowheads="1"/>
              </p:cNvSpPr>
              <p:nvPr/>
            </p:nvSpPr>
            <p:spPr bwMode="auto">
              <a:xfrm>
                <a:off x="1501775" y="135572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94" name="Freeform 965"/>
              <p:cNvSpPr/>
              <p:nvPr/>
            </p:nvSpPr>
            <p:spPr bwMode="auto">
              <a:xfrm>
                <a:off x="1506538" y="1366838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5" name="Freeform 966"/>
              <p:cNvSpPr/>
              <p:nvPr/>
            </p:nvSpPr>
            <p:spPr bwMode="auto">
              <a:xfrm>
                <a:off x="1506538" y="1366838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6" name="Freeform 967"/>
              <p:cNvSpPr/>
              <p:nvPr/>
            </p:nvSpPr>
            <p:spPr bwMode="auto">
              <a:xfrm>
                <a:off x="1501775" y="13700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7" name="Freeform 968"/>
              <p:cNvSpPr/>
              <p:nvPr/>
            </p:nvSpPr>
            <p:spPr bwMode="auto">
              <a:xfrm>
                <a:off x="1501775" y="13700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8" name="Freeform 969"/>
              <p:cNvSpPr/>
              <p:nvPr/>
            </p:nvSpPr>
            <p:spPr bwMode="auto">
              <a:xfrm>
                <a:off x="1555750" y="1303338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2147483647 h 2"/>
                  <a:gd name="T4" fmla="*/ 0 h 2"/>
                  <a:gd name="T5" fmla="*/ 0 h 2"/>
                  <a:gd name="T6" fmla="*/ 0 h 2"/>
                  <a:gd name="T7" fmla="*/ 2147483647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0" y="T0"/>
                  </a:cxn>
                  <a:cxn ang="T9">
                    <a:pos x="0" y="T1"/>
                  </a:cxn>
                  <a:cxn ang="T10">
                    <a:pos x="0" y="T2"/>
                  </a:cxn>
                  <a:cxn ang="T11">
                    <a:pos x="0" y="T3"/>
                  </a:cxn>
                  <a:cxn ang="T12">
                    <a:pos x="0" y="T4"/>
                  </a:cxn>
                  <a:cxn ang="T13">
                    <a:pos x="0" y="T5"/>
                  </a:cxn>
                  <a:cxn ang="T14">
                    <a:pos x="0" y="T6"/>
                  </a:cxn>
                  <a:cxn ang="T15">
                    <a:pos x="0" y="T7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9" name="Freeform 970"/>
              <p:cNvSpPr/>
              <p:nvPr/>
            </p:nvSpPr>
            <p:spPr bwMode="auto">
              <a:xfrm>
                <a:off x="1555750" y="1303338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2147483647 h 2"/>
                  <a:gd name="T4" fmla="*/ 0 h 2"/>
                  <a:gd name="T5" fmla="*/ 0 h 2"/>
                  <a:gd name="T6" fmla="*/ 0 h 2"/>
                  <a:gd name="T7" fmla="*/ 2147483647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0" y="T0"/>
                  </a:cxn>
                  <a:cxn ang="T9">
                    <a:pos x="0" y="T1"/>
                  </a:cxn>
                  <a:cxn ang="T10">
                    <a:pos x="0" y="T2"/>
                  </a:cxn>
                  <a:cxn ang="T11">
                    <a:pos x="0" y="T3"/>
                  </a:cxn>
                  <a:cxn ang="T12">
                    <a:pos x="0" y="T4"/>
                  </a:cxn>
                  <a:cxn ang="T13">
                    <a:pos x="0" y="T5"/>
                  </a:cxn>
                  <a:cxn ang="T14">
                    <a:pos x="0" y="T6"/>
                  </a:cxn>
                  <a:cxn ang="T15">
                    <a:pos x="0" y="T7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0" name="Freeform 971"/>
              <p:cNvSpPr/>
              <p:nvPr/>
            </p:nvSpPr>
            <p:spPr bwMode="auto">
              <a:xfrm>
                <a:off x="1558925" y="1298576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2147483647 w 5"/>
                  <a:gd name="T3" fmla="*/ 0 h 3"/>
                  <a:gd name="T4" fmla="*/ 0 w 5"/>
                  <a:gd name="T5" fmla="*/ 2147483647 h 3"/>
                  <a:gd name="T6" fmla="*/ 0 w 5"/>
                  <a:gd name="T7" fmla="*/ 2147483647 h 3"/>
                  <a:gd name="T8" fmla="*/ 0 w 5"/>
                  <a:gd name="T9" fmla="*/ 2147483647 h 3"/>
                  <a:gd name="T10" fmla="*/ 0 w 5"/>
                  <a:gd name="T11" fmla="*/ 2147483647 h 3"/>
                  <a:gd name="T12" fmla="*/ 2147483647 w 5"/>
                  <a:gd name="T13" fmla="*/ 0 h 3"/>
                  <a:gd name="T14" fmla="*/ 2147483647 w 5"/>
                  <a:gd name="T15" fmla="*/ 0 h 3"/>
                  <a:gd name="T16" fmla="*/ 2147483647 w 5"/>
                  <a:gd name="T17" fmla="*/ 0 h 3"/>
                  <a:gd name="T18" fmla="*/ 2147483647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1" name="Freeform 972"/>
              <p:cNvSpPr/>
              <p:nvPr/>
            </p:nvSpPr>
            <p:spPr bwMode="auto">
              <a:xfrm>
                <a:off x="1558925" y="1298576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2147483647 w 5"/>
                  <a:gd name="T3" fmla="*/ 0 h 3"/>
                  <a:gd name="T4" fmla="*/ 0 w 5"/>
                  <a:gd name="T5" fmla="*/ 2147483647 h 3"/>
                  <a:gd name="T6" fmla="*/ 0 w 5"/>
                  <a:gd name="T7" fmla="*/ 2147483647 h 3"/>
                  <a:gd name="T8" fmla="*/ 0 w 5"/>
                  <a:gd name="T9" fmla="*/ 2147483647 h 3"/>
                  <a:gd name="T10" fmla="*/ 0 w 5"/>
                  <a:gd name="T11" fmla="*/ 2147483647 h 3"/>
                  <a:gd name="T12" fmla="*/ 2147483647 w 5"/>
                  <a:gd name="T13" fmla="*/ 0 h 3"/>
                  <a:gd name="T14" fmla="*/ 2147483647 w 5"/>
                  <a:gd name="T15" fmla="*/ 0 h 3"/>
                  <a:gd name="T16" fmla="*/ 2147483647 w 5"/>
                  <a:gd name="T17" fmla="*/ 0 h 3"/>
                  <a:gd name="T18" fmla="*/ 2147483647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2" name="Rectangle 973"/>
              <p:cNvSpPr>
                <a:spLocks noChangeArrowheads="1"/>
              </p:cNvSpPr>
              <p:nvPr/>
            </p:nvSpPr>
            <p:spPr bwMode="auto">
              <a:xfrm>
                <a:off x="1555750" y="1306513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3" name="Rectangle 974"/>
              <p:cNvSpPr>
                <a:spLocks noChangeArrowheads="1"/>
              </p:cNvSpPr>
              <p:nvPr/>
            </p:nvSpPr>
            <p:spPr bwMode="auto">
              <a:xfrm>
                <a:off x="1555750" y="1306513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4" name="Freeform 975"/>
              <p:cNvSpPr/>
              <p:nvPr/>
            </p:nvSpPr>
            <p:spPr bwMode="auto">
              <a:xfrm>
                <a:off x="1566863" y="1295401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0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0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5" name="Freeform 976"/>
              <p:cNvSpPr/>
              <p:nvPr/>
            </p:nvSpPr>
            <p:spPr bwMode="auto">
              <a:xfrm>
                <a:off x="1566863" y="1295401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0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0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6" name="Freeform 977"/>
              <p:cNvSpPr/>
              <p:nvPr/>
            </p:nvSpPr>
            <p:spPr bwMode="auto">
              <a:xfrm>
                <a:off x="1573213" y="1287463"/>
                <a:ext cx="4763" cy="4763"/>
              </a:xfrm>
              <a:custGeom>
                <a:avLst/>
                <a:gdLst>
                  <a:gd name="T0" fmla="*/ 2147483647 w 3"/>
                  <a:gd name="T1" fmla="*/ 2147483647 h 3"/>
                  <a:gd name="T2" fmla="*/ 2147483647 w 3"/>
                  <a:gd name="T3" fmla="*/ 0 h 3"/>
                  <a:gd name="T4" fmla="*/ 0 w 3"/>
                  <a:gd name="T5" fmla="*/ 0 h 3"/>
                  <a:gd name="T6" fmla="*/ 0 w 3"/>
                  <a:gd name="T7" fmla="*/ 2147483647 h 3"/>
                  <a:gd name="T8" fmla="*/ 0 w 3"/>
                  <a:gd name="T9" fmla="*/ 2147483647 h 3"/>
                  <a:gd name="T10" fmla="*/ 0 w 3"/>
                  <a:gd name="T11" fmla="*/ 2147483647 h 3"/>
                  <a:gd name="T12" fmla="*/ 2147483647 w 3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7" name="Freeform 978"/>
              <p:cNvSpPr/>
              <p:nvPr/>
            </p:nvSpPr>
            <p:spPr bwMode="auto">
              <a:xfrm>
                <a:off x="1573213" y="1287463"/>
                <a:ext cx="4763" cy="4763"/>
              </a:xfrm>
              <a:custGeom>
                <a:avLst/>
                <a:gdLst>
                  <a:gd name="T0" fmla="*/ 2147483647 w 3"/>
                  <a:gd name="T1" fmla="*/ 2147483647 h 3"/>
                  <a:gd name="T2" fmla="*/ 2147483647 w 3"/>
                  <a:gd name="T3" fmla="*/ 0 h 3"/>
                  <a:gd name="T4" fmla="*/ 0 w 3"/>
                  <a:gd name="T5" fmla="*/ 0 h 3"/>
                  <a:gd name="T6" fmla="*/ 0 w 3"/>
                  <a:gd name="T7" fmla="*/ 2147483647 h 3"/>
                  <a:gd name="T8" fmla="*/ 0 w 3"/>
                  <a:gd name="T9" fmla="*/ 2147483647 h 3"/>
                  <a:gd name="T10" fmla="*/ 0 w 3"/>
                  <a:gd name="T11" fmla="*/ 2147483647 h 3"/>
                  <a:gd name="T12" fmla="*/ 2147483647 w 3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8" name="Freeform 979"/>
              <p:cNvSpPr/>
              <p:nvPr/>
            </p:nvSpPr>
            <p:spPr bwMode="auto">
              <a:xfrm>
                <a:off x="1585913" y="126841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9" name="Freeform 980"/>
              <p:cNvSpPr/>
              <p:nvPr/>
            </p:nvSpPr>
            <p:spPr bwMode="auto">
              <a:xfrm>
                <a:off x="1585913" y="126841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0" name="Freeform 981"/>
              <p:cNvSpPr/>
              <p:nvPr/>
            </p:nvSpPr>
            <p:spPr bwMode="auto">
              <a:xfrm>
                <a:off x="1581150" y="1276351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1" name="Freeform 982"/>
              <p:cNvSpPr/>
              <p:nvPr/>
            </p:nvSpPr>
            <p:spPr bwMode="auto">
              <a:xfrm>
                <a:off x="1581150" y="1276351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2" name="Freeform 983"/>
              <p:cNvSpPr/>
              <p:nvPr/>
            </p:nvSpPr>
            <p:spPr bwMode="auto">
              <a:xfrm>
                <a:off x="1581150" y="12811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3" name="Freeform 984"/>
              <p:cNvSpPr/>
              <p:nvPr/>
            </p:nvSpPr>
            <p:spPr bwMode="auto">
              <a:xfrm>
                <a:off x="1581150" y="12811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4" name="Freeform 985"/>
              <p:cNvSpPr/>
              <p:nvPr/>
            </p:nvSpPr>
            <p:spPr bwMode="auto">
              <a:xfrm>
                <a:off x="1577975" y="128428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5" name="Freeform 986"/>
              <p:cNvSpPr/>
              <p:nvPr/>
            </p:nvSpPr>
            <p:spPr bwMode="auto">
              <a:xfrm>
                <a:off x="1577975" y="128428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6" name="Freeform 987"/>
              <p:cNvSpPr/>
              <p:nvPr/>
            </p:nvSpPr>
            <p:spPr bwMode="auto">
              <a:xfrm>
                <a:off x="1468438" y="1389063"/>
                <a:ext cx="7938" cy="11113"/>
              </a:xfrm>
              <a:custGeom>
                <a:avLst/>
                <a:gdLst>
                  <a:gd name="T0" fmla="*/ 2147483647 w 5"/>
                  <a:gd name="T1" fmla="*/ 2147483647 h 7"/>
                  <a:gd name="T2" fmla="*/ 2147483647 w 5"/>
                  <a:gd name="T3" fmla="*/ 2147483647 h 7"/>
                  <a:gd name="T4" fmla="*/ 2147483647 w 5"/>
                  <a:gd name="T5" fmla="*/ 2147483647 h 7"/>
                  <a:gd name="T6" fmla="*/ 2147483647 w 5"/>
                  <a:gd name="T7" fmla="*/ 0 h 7"/>
                  <a:gd name="T8" fmla="*/ 2147483647 w 5"/>
                  <a:gd name="T9" fmla="*/ 0 h 7"/>
                  <a:gd name="T10" fmla="*/ 2147483647 w 5"/>
                  <a:gd name="T11" fmla="*/ 0 h 7"/>
                  <a:gd name="T12" fmla="*/ 2147483647 w 5"/>
                  <a:gd name="T13" fmla="*/ 2147483647 h 7"/>
                  <a:gd name="T14" fmla="*/ 0 w 5"/>
                  <a:gd name="T15" fmla="*/ 2147483647 h 7"/>
                  <a:gd name="T16" fmla="*/ 0 w 5"/>
                  <a:gd name="T17" fmla="*/ 2147483647 h 7"/>
                  <a:gd name="T18" fmla="*/ 2147483647 w 5"/>
                  <a:gd name="T19" fmla="*/ 2147483647 h 7"/>
                  <a:gd name="T20" fmla="*/ 2147483647 w 5"/>
                  <a:gd name="T21" fmla="*/ 2147483647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2" y="7"/>
                    </a:moveTo>
                    <a:lnTo>
                      <a:pt x="2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7" name="Freeform 988"/>
              <p:cNvSpPr/>
              <p:nvPr/>
            </p:nvSpPr>
            <p:spPr bwMode="auto">
              <a:xfrm>
                <a:off x="1468438" y="1389063"/>
                <a:ext cx="7938" cy="11113"/>
              </a:xfrm>
              <a:custGeom>
                <a:avLst/>
                <a:gdLst>
                  <a:gd name="T0" fmla="*/ 2147483647 w 5"/>
                  <a:gd name="T1" fmla="*/ 2147483647 h 7"/>
                  <a:gd name="T2" fmla="*/ 2147483647 w 5"/>
                  <a:gd name="T3" fmla="*/ 2147483647 h 7"/>
                  <a:gd name="T4" fmla="*/ 2147483647 w 5"/>
                  <a:gd name="T5" fmla="*/ 2147483647 h 7"/>
                  <a:gd name="T6" fmla="*/ 2147483647 w 5"/>
                  <a:gd name="T7" fmla="*/ 0 h 7"/>
                  <a:gd name="T8" fmla="*/ 2147483647 w 5"/>
                  <a:gd name="T9" fmla="*/ 0 h 7"/>
                  <a:gd name="T10" fmla="*/ 2147483647 w 5"/>
                  <a:gd name="T11" fmla="*/ 0 h 7"/>
                  <a:gd name="T12" fmla="*/ 2147483647 w 5"/>
                  <a:gd name="T13" fmla="*/ 2147483647 h 7"/>
                  <a:gd name="T14" fmla="*/ 0 w 5"/>
                  <a:gd name="T15" fmla="*/ 2147483647 h 7"/>
                  <a:gd name="T16" fmla="*/ 0 w 5"/>
                  <a:gd name="T17" fmla="*/ 2147483647 h 7"/>
                  <a:gd name="T18" fmla="*/ 2147483647 w 5"/>
                  <a:gd name="T19" fmla="*/ 2147483647 h 7"/>
                  <a:gd name="T20" fmla="*/ 2147483647 w 5"/>
                  <a:gd name="T21" fmla="*/ 2147483647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2" y="7"/>
                    </a:moveTo>
                    <a:lnTo>
                      <a:pt x="2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8" name="Freeform 989"/>
              <p:cNvSpPr/>
              <p:nvPr/>
            </p:nvSpPr>
            <p:spPr bwMode="auto">
              <a:xfrm>
                <a:off x="1430338" y="1408113"/>
                <a:ext cx="7938" cy="7938"/>
              </a:xfrm>
              <a:custGeom>
                <a:avLst/>
                <a:gdLst>
                  <a:gd name="T0" fmla="*/ 2147483647 w 5"/>
                  <a:gd name="T1" fmla="*/ 2147483647 h 5"/>
                  <a:gd name="T2" fmla="*/ 2147483647 w 5"/>
                  <a:gd name="T3" fmla="*/ 2147483647 h 5"/>
                  <a:gd name="T4" fmla="*/ 2147483647 w 5"/>
                  <a:gd name="T5" fmla="*/ 2147483647 h 5"/>
                  <a:gd name="T6" fmla="*/ 2147483647 w 5"/>
                  <a:gd name="T7" fmla="*/ 0 h 5"/>
                  <a:gd name="T8" fmla="*/ 2147483647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0 w 5"/>
                  <a:gd name="T15" fmla="*/ 2147483647 h 5"/>
                  <a:gd name="T16" fmla="*/ 0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2147483647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5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9" name="Freeform 990"/>
              <p:cNvSpPr/>
              <p:nvPr/>
            </p:nvSpPr>
            <p:spPr bwMode="auto">
              <a:xfrm>
                <a:off x="1430338" y="1408113"/>
                <a:ext cx="7938" cy="7938"/>
              </a:xfrm>
              <a:custGeom>
                <a:avLst/>
                <a:gdLst>
                  <a:gd name="T0" fmla="*/ 2147483647 w 5"/>
                  <a:gd name="T1" fmla="*/ 2147483647 h 5"/>
                  <a:gd name="T2" fmla="*/ 2147483647 w 5"/>
                  <a:gd name="T3" fmla="*/ 2147483647 h 5"/>
                  <a:gd name="T4" fmla="*/ 2147483647 w 5"/>
                  <a:gd name="T5" fmla="*/ 2147483647 h 5"/>
                  <a:gd name="T6" fmla="*/ 2147483647 w 5"/>
                  <a:gd name="T7" fmla="*/ 0 h 5"/>
                  <a:gd name="T8" fmla="*/ 2147483647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0 w 5"/>
                  <a:gd name="T15" fmla="*/ 2147483647 h 5"/>
                  <a:gd name="T16" fmla="*/ 0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2147483647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5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5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0" name="Freeform 991"/>
              <p:cNvSpPr/>
              <p:nvPr/>
            </p:nvSpPr>
            <p:spPr bwMode="auto">
              <a:xfrm>
                <a:off x="1498600" y="137795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1" name="Freeform 992"/>
              <p:cNvSpPr/>
              <p:nvPr/>
            </p:nvSpPr>
            <p:spPr bwMode="auto">
              <a:xfrm>
                <a:off x="1498600" y="137795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0 w 2"/>
                  <a:gd name="T5" fmla="*/ 0 w 2"/>
                  <a:gd name="T6" fmla="*/ 0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2" name="Freeform 993"/>
              <p:cNvSpPr/>
              <p:nvPr/>
            </p:nvSpPr>
            <p:spPr bwMode="auto">
              <a:xfrm>
                <a:off x="1498600" y="1377951"/>
                <a:ext cx="0" cy="4763"/>
              </a:xfrm>
              <a:custGeom>
                <a:avLst/>
                <a:gdLst>
                  <a:gd name="T0" fmla="*/ 2147483647 h 3"/>
                  <a:gd name="T1" fmla="*/ 2147483647 h 3"/>
                  <a:gd name="T2" fmla="*/ 2147483647 h 3"/>
                  <a:gd name="T3" fmla="*/ 0 h 3"/>
                  <a:gd name="T4" fmla="*/ 0 h 3"/>
                  <a:gd name="T5" fmla="*/ 2147483647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3" name="Freeform 994"/>
              <p:cNvSpPr/>
              <p:nvPr/>
            </p:nvSpPr>
            <p:spPr bwMode="auto">
              <a:xfrm>
                <a:off x="1498600" y="1377951"/>
                <a:ext cx="0" cy="4763"/>
              </a:xfrm>
              <a:custGeom>
                <a:avLst/>
                <a:gdLst>
                  <a:gd name="T0" fmla="*/ 2147483647 h 3"/>
                  <a:gd name="T1" fmla="*/ 2147483647 h 3"/>
                  <a:gd name="T2" fmla="*/ 2147483647 h 3"/>
                  <a:gd name="T3" fmla="*/ 0 h 3"/>
                  <a:gd name="T4" fmla="*/ 0 h 3"/>
                  <a:gd name="T5" fmla="*/ 2147483647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4" name="Freeform 995"/>
              <p:cNvSpPr/>
              <p:nvPr/>
            </p:nvSpPr>
            <p:spPr bwMode="auto">
              <a:xfrm>
                <a:off x="1495425" y="138588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5" name="Freeform 996"/>
              <p:cNvSpPr/>
              <p:nvPr/>
            </p:nvSpPr>
            <p:spPr bwMode="auto">
              <a:xfrm>
                <a:off x="1495425" y="138588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6" name="Freeform 997"/>
              <p:cNvSpPr/>
              <p:nvPr/>
            </p:nvSpPr>
            <p:spPr bwMode="auto">
              <a:xfrm>
                <a:off x="1484313" y="138906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7" name="Freeform 999"/>
              <p:cNvSpPr/>
              <p:nvPr/>
            </p:nvSpPr>
            <p:spPr bwMode="auto">
              <a:xfrm>
                <a:off x="1484313" y="138906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8" name="Freeform 1000"/>
              <p:cNvSpPr/>
              <p:nvPr/>
            </p:nvSpPr>
            <p:spPr bwMode="auto">
              <a:xfrm>
                <a:off x="1484313" y="13938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9" name="Freeform 1001"/>
              <p:cNvSpPr/>
              <p:nvPr/>
            </p:nvSpPr>
            <p:spPr bwMode="auto">
              <a:xfrm>
                <a:off x="1484313" y="13938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0" name="Freeform 1002"/>
              <p:cNvSpPr/>
              <p:nvPr/>
            </p:nvSpPr>
            <p:spPr bwMode="auto">
              <a:xfrm>
                <a:off x="1479551" y="1393826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1" name="Freeform 1003"/>
              <p:cNvSpPr/>
              <p:nvPr/>
            </p:nvSpPr>
            <p:spPr bwMode="auto">
              <a:xfrm>
                <a:off x="1479551" y="1393826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2" name="Freeform 1004"/>
              <p:cNvSpPr/>
              <p:nvPr/>
            </p:nvSpPr>
            <p:spPr bwMode="auto">
              <a:xfrm>
                <a:off x="1385888" y="1465263"/>
                <a:ext cx="38100" cy="41275"/>
              </a:xfrm>
              <a:custGeom>
                <a:avLst/>
                <a:gdLst>
                  <a:gd name="T0" fmla="*/ 2147483647 w 24"/>
                  <a:gd name="T1" fmla="*/ 2147483647 h 26"/>
                  <a:gd name="T2" fmla="*/ 2147483647 w 24"/>
                  <a:gd name="T3" fmla="*/ 2147483647 h 26"/>
                  <a:gd name="T4" fmla="*/ 2147483647 w 24"/>
                  <a:gd name="T5" fmla="*/ 2147483647 h 26"/>
                  <a:gd name="T6" fmla="*/ 2147483647 w 24"/>
                  <a:gd name="T7" fmla="*/ 2147483647 h 26"/>
                  <a:gd name="T8" fmla="*/ 2147483647 w 24"/>
                  <a:gd name="T9" fmla="*/ 2147483647 h 26"/>
                  <a:gd name="T10" fmla="*/ 2147483647 w 24"/>
                  <a:gd name="T11" fmla="*/ 2147483647 h 26"/>
                  <a:gd name="T12" fmla="*/ 2147483647 w 24"/>
                  <a:gd name="T13" fmla="*/ 2147483647 h 26"/>
                  <a:gd name="T14" fmla="*/ 2147483647 w 24"/>
                  <a:gd name="T15" fmla="*/ 2147483647 h 26"/>
                  <a:gd name="T16" fmla="*/ 2147483647 w 24"/>
                  <a:gd name="T17" fmla="*/ 2147483647 h 26"/>
                  <a:gd name="T18" fmla="*/ 2147483647 w 24"/>
                  <a:gd name="T19" fmla="*/ 2147483647 h 26"/>
                  <a:gd name="T20" fmla="*/ 2147483647 w 24"/>
                  <a:gd name="T21" fmla="*/ 2147483647 h 26"/>
                  <a:gd name="T22" fmla="*/ 2147483647 w 24"/>
                  <a:gd name="T23" fmla="*/ 0 h 26"/>
                  <a:gd name="T24" fmla="*/ 2147483647 w 24"/>
                  <a:gd name="T25" fmla="*/ 0 h 26"/>
                  <a:gd name="T26" fmla="*/ 2147483647 w 24"/>
                  <a:gd name="T27" fmla="*/ 0 h 26"/>
                  <a:gd name="T28" fmla="*/ 0 w 24"/>
                  <a:gd name="T29" fmla="*/ 0 h 26"/>
                  <a:gd name="T30" fmla="*/ 0 w 24"/>
                  <a:gd name="T31" fmla="*/ 2147483647 h 26"/>
                  <a:gd name="T32" fmla="*/ 2147483647 w 24"/>
                  <a:gd name="T33" fmla="*/ 2147483647 h 26"/>
                  <a:gd name="T34" fmla="*/ 2147483647 w 24"/>
                  <a:gd name="T35" fmla="*/ 2147483647 h 26"/>
                  <a:gd name="T36" fmla="*/ 2147483647 w 24"/>
                  <a:gd name="T37" fmla="*/ 2147483647 h 26"/>
                  <a:gd name="T38" fmla="*/ 2147483647 w 24"/>
                  <a:gd name="T39" fmla="*/ 2147483647 h 26"/>
                  <a:gd name="T40" fmla="*/ 2147483647 w 24"/>
                  <a:gd name="T41" fmla="*/ 2147483647 h 26"/>
                  <a:gd name="T42" fmla="*/ 2147483647 w 24"/>
                  <a:gd name="T43" fmla="*/ 2147483647 h 26"/>
                  <a:gd name="T44" fmla="*/ 2147483647 w 24"/>
                  <a:gd name="T45" fmla="*/ 2147483647 h 26"/>
                  <a:gd name="T46" fmla="*/ 2147483647 w 24"/>
                  <a:gd name="T47" fmla="*/ 2147483647 h 26"/>
                  <a:gd name="T48" fmla="*/ 2147483647 w 24"/>
                  <a:gd name="T49" fmla="*/ 2147483647 h 26"/>
                  <a:gd name="T50" fmla="*/ 2147483647 w 24"/>
                  <a:gd name="T51" fmla="*/ 2147483647 h 26"/>
                  <a:gd name="T52" fmla="*/ 2147483647 w 24"/>
                  <a:gd name="T53" fmla="*/ 2147483647 h 26"/>
                  <a:gd name="T54" fmla="*/ 2147483647 w 24"/>
                  <a:gd name="T55" fmla="*/ 2147483647 h 26"/>
                  <a:gd name="T56" fmla="*/ 2147483647 w 24"/>
                  <a:gd name="T57" fmla="*/ 2147483647 h 26"/>
                  <a:gd name="T58" fmla="*/ 2147483647 w 24"/>
                  <a:gd name="T59" fmla="*/ 2147483647 h 26"/>
                  <a:gd name="T60" fmla="*/ 2147483647 w 24"/>
                  <a:gd name="T61" fmla="*/ 2147483647 h 26"/>
                  <a:gd name="T62" fmla="*/ 2147483647 w 24"/>
                  <a:gd name="T63" fmla="*/ 2147483647 h 26"/>
                  <a:gd name="T64" fmla="*/ 2147483647 w 24"/>
                  <a:gd name="T65" fmla="*/ 2147483647 h 26"/>
                  <a:gd name="T66" fmla="*/ 2147483647 w 24"/>
                  <a:gd name="T67" fmla="*/ 2147483647 h 26"/>
                  <a:gd name="T68" fmla="*/ 2147483647 w 24"/>
                  <a:gd name="T69" fmla="*/ 2147483647 h 26"/>
                  <a:gd name="T70" fmla="*/ 2147483647 w 24"/>
                  <a:gd name="T71" fmla="*/ 2147483647 h 26"/>
                  <a:gd name="T72" fmla="*/ 2147483647 w 24"/>
                  <a:gd name="T73" fmla="*/ 2147483647 h 26"/>
                  <a:gd name="T74" fmla="*/ 2147483647 w 24"/>
                  <a:gd name="T75" fmla="*/ 2147483647 h 2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4" h="26">
                    <a:moveTo>
                      <a:pt x="19" y="12"/>
                    </a:moveTo>
                    <a:lnTo>
                      <a:pt x="16" y="12"/>
                    </a:lnTo>
                    <a:lnTo>
                      <a:pt x="14" y="12"/>
                    </a:lnTo>
                    <a:lnTo>
                      <a:pt x="14" y="9"/>
                    </a:lnTo>
                    <a:lnTo>
                      <a:pt x="12" y="7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9"/>
                    </a:lnTo>
                    <a:lnTo>
                      <a:pt x="9" y="12"/>
                    </a:lnTo>
                    <a:lnTo>
                      <a:pt x="12" y="16"/>
                    </a:lnTo>
                    <a:lnTo>
                      <a:pt x="14" y="21"/>
                    </a:lnTo>
                    <a:lnTo>
                      <a:pt x="19" y="23"/>
                    </a:lnTo>
                    <a:lnTo>
                      <a:pt x="21" y="26"/>
                    </a:lnTo>
                    <a:lnTo>
                      <a:pt x="24" y="26"/>
                    </a:lnTo>
                    <a:lnTo>
                      <a:pt x="24" y="19"/>
                    </a:lnTo>
                    <a:lnTo>
                      <a:pt x="21" y="19"/>
                    </a:lnTo>
                    <a:lnTo>
                      <a:pt x="19" y="16"/>
                    </a:lnTo>
                    <a:lnTo>
                      <a:pt x="19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3" name="Freeform 1005"/>
              <p:cNvSpPr/>
              <p:nvPr/>
            </p:nvSpPr>
            <p:spPr bwMode="auto">
              <a:xfrm>
                <a:off x="1419226" y="1490663"/>
                <a:ext cx="7938" cy="476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0 h 3"/>
                  <a:gd name="T6" fmla="*/ 2147483647 w 5"/>
                  <a:gd name="T7" fmla="*/ 2147483647 h 3"/>
                  <a:gd name="T8" fmla="*/ 2147483647 w 5"/>
                  <a:gd name="T9" fmla="*/ 2147483647 h 3"/>
                  <a:gd name="T10" fmla="*/ 2147483647 w 5"/>
                  <a:gd name="T11" fmla="*/ 0 h 3"/>
                  <a:gd name="T12" fmla="*/ 0 w 5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4" name="Freeform 1006"/>
              <p:cNvSpPr/>
              <p:nvPr/>
            </p:nvSpPr>
            <p:spPr bwMode="auto">
              <a:xfrm>
                <a:off x="1427163" y="1495426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" name="Freeform 1007"/>
              <p:cNvSpPr/>
              <p:nvPr/>
            </p:nvSpPr>
            <p:spPr bwMode="auto">
              <a:xfrm>
                <a:off x="1423988" y="1506538"/>
                <a:ext cx="25400" cy="11113"/>
              </a:xfrm>
              <a:custGeom>
                <a:avLst/>
                <a:gdLst>
                  <a:gd name="T0" fmla="*/ 2147483647 w 16"/>
                  <a:gd name="T1" fmla="*/ 0 h 7"/>
                  <a:gd name="T2" fmla="*/ 0 w 16"/>
                  <a:gd name="T3" fmla="*/ 0 h 7"/>
                  <a:gd name="T4" fmla="*/ 0 w 16"/>
                  <a:gd name="T5" fmla="*/ 2147483647 h 7"/>
                  <a:gd name="T6" fmla="*/ 0 w 16"/>
                  <a:gd name="T7" fmla="*/ 2147483647 h 7"/>
                  <a:gd name="T8" fmla="*/ 2147483647 w 16"/>
                  <a:gd name="T9" fmla="*/ 2147483647 h 7"/>
                  <a:gd name="T10" fmla="*/ 2147483647 w 16"/>
                  <a:gd name="T11" fmla="*/ 2147483647 h 7"/>
                  <a:gd name="T12" fmla="*/ 2147483647 w 16"/>
                  <a:gd name="T13" fmla="*/ 2147483647 h 7"/>
                  <a:gd name="T14" fmla="*/ 2147483647 w 16"/>
                  <a:gd name="T15" fmla="*/ 2147483647 h 7"/>
                  <a:gd name="T16" fmla="*/ 2147483647 w 16"/>
                  <a:gd name="T17" fmla="*/ 2147483647 h 7"/>
                  <a:gd name="T18" fmla="*/ 2147483647 w 16"/>
                  <a:gd name="T19" fmla="*/ 2147483647 h 7"/>
                  <a:gd name="T20" fmla="*/ 2147483647 w 16"/>
                  <a:gd name="T21" fmla="*/ 2147483647 h 7"/>
                  <a:gd name="T22" fmla="*/ 2147483647 w 16"/>
                  <a:gd name="T23" fmla="*/ 2147483647 h 7"/>
                  <a:gd name="T24" fmla="*/ 2147483647 w 16"/>
                  <a:gd name="T25" fmla="*/ 2147483647 h 7"/>
                  <a:gd name="T26" fmla="*/ 2147483647 w 16"/>
                  <a:gd name="T27" fmla="*/ 2147483647 h 7"/>
                  <a:gd name="T28" fmla="*/ 2147483647 w 16"/>
                  <a:gd name="T29" fmla="*/ 2147483647 h 7"/>
                  <a:gd name="T30" fmla="*/ 2147483647 w 16"/>
                  <a:gd name="T31" fmla="*/ 2147483647 h 7"/>
                  <a:gd name="T32" fmla="*/ 2147483647 w 16"/>
                  <a:gd name="T33" fmla="*/ 2147483647 h 7"/>
                  <a:gd name="T34" fmla="*/ 2147483647 w 16"/>
                  <a:gd name="T35" fmla="*/ 2147483647 h 7"/>
                  <a:gd name="T36" fmla="*/ 2147483647 w 16"/>
                  <a:gd name="T37" fmla="*/ 2147483647 h 7"/>
                  <a:gd name="T38" fmla="*/ 2147483647 w 16"/>
                  <a:gd name="T39" fmla="*/ 2147483647 h 7"/>
                  <a:gd name="T40" fmla="*/ 2147483647 w 16"/>
                  <a:gd name="T41" fmla="*/ 0 h 7"/>
                  <a:gd name="T42" fmla="*/ 2147483647 w 16"/>
                  <a:gd name="T43" fmla="*/ 0 h 7"/>
                  <a:gd name="T44" fmla="*/ 2147483647 w 16"/>
                  <a:gd name="T45" fmla="*/ 0 h 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" h="7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5"/>
                    </a:lnTo>
                    <a:lnTo>
                      <a:pt x="14" y="5"/>
                    </a:lnTo>
                    <a:lnTo>
                      <a:pt x="11" y="5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" name="Rectangle 1008"/>
              <p:cNvSpPr>
                <a:spLocks noChangeArrowheads="1"/>
              </p:cNvSpPr>
              <p:nvPr/>
            </p:nvSpPr>
            <p:spPr bwMode="auto">
              <a:xfrm>
                <a:off x="1446213" y="1509713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37" name="Freeform 1009"/>
              <p:cNvSpPr/>
              <p:nvPr/>
            </p:nvSpPr>
            <p:spPr bwMode="auto">
              <a:xfrm>
                <a:off x="1449388" y="1514476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0 h 2"/>
                  <a:gd name="T4" fmla="*/ 0 w 3"/>
                  <a:gd name="T5" fmla="*/ 0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8" name="Freeform 1010"/>
              <p:cNvSpPr/>
              <p:nvPr/>
            </p:nvSpPr>
            <p:spPr bwMode="auto">
              <a:xfrm>
                <a:off x="1457326" y="1495426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9" name="Freeform 1011"/>
              <p:cNvSpPr/>
              <p:nvPr/>
            </p:nvSpPr>
            <p:spPr bwMode="auto">
              <a:xfrm>
                <a:off x="1457326" y="1514476"/>
                <a:ext cx="7938" cy="3175"/>
              </a:xfrm>
              <a:custGeom>
                <a:avLst/>
                <a:gdLst>
                  <a:gd name="T0" fmla="*/ 0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2147483647 w 5"/>
                  <a:gd name="T7" fmla="*/ 2147483647 h 2"/>
                  <a:gd name="T8" fmla="*/ 2147483647 w 5"/>
                  <a:gd name="T9" fmla="*/ 0 h 2"/>
                  <a:gd name="T10" fmla="*/ 2147483647 w 5"/>
                  <a:gd name="T11" fmla="*/ 0 h 2"/>
                  <a:gd name="T12" fmla="*/ 2147483647 w 5"/>
                  <a:gd name="T13" fmla="*/ 0 h 2"/>
                  <a:gd name="T14" fmla="*/ 2147483647 w 5"/>
                  <a:gd name="T15" fmla="*/ 0 h 2"/>
                  <a:gd name="T16" fmla="*/ 0 w 5"/>
                  <a:gd name="T17" fmla="*/ 2147483647 h 2"/>
                  <a:gd name="T18" fmla="*/ 0 w 5"/>
                  <a:gd name="T19" fmla="*/ 0 h 2"/>
                  <a:gd name="T20" fmla="*/ 0 w 5"/>
                  <a:gd name="T21" fmla="*/ 2147483647 h 2"/>
                  <a:gd name="T22" fmla="*/ 0 w 5"/>
                  <a:gd name="T23" fmla="*/ 2147483647 h 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0" name="Freeform 1012"/>
              <p:cNvSpPr/>
              <p:nvPr/>
            </p:nvSpPr>
            <p:spPr bwMode="auto">
              <a:xfrm>
                <a:off x="1468438" y="1514476"/>
                <a:ext cx="7938" cy="317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0 h 2"/>
                  <a:gd name="T4" fmla="*/ 2147483647 w 5"/>
                  <a:gd name="T5" fmla="*/ 0 h 2"/>
                  <a:gd name="T6" fmla="*/ 0 w 5"/>
                  <a:gd name="T7" fmla="*/ 2147483647 h 2"/>
                  <a:gd name="T8" fmla="*/ 0 w 5"/>
                  <a:gd name="T9" fmla="*/ 2147483647 h 2"/>
                  <a:gd name="T10" fmla="*/ 2147483647 w 5"/>
                  <a:gd name="T11" fmla="*/ 2147483647 h 2"/>
                  <a:gd name="T12" fmla="*/ 2147483647 w 5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1" name="Freeform 1013"/>
              <p:cNvSpPr/>
              <p:nvPr/>
            </p:nvSpPr>
            <p:spPr bwMode="auto">
              <a:xfrm>
                <a:off x="1465263" y="1517651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2147483647 w 4"/>
                  <a:gd name="T3" fmla="*/ 2147483647 h 2"/>
                  <a:gd name="T4" fmla="*/ 2147483647 w 4"/>
                  <a:gd name="T5" fmla="*/ 2147483647 h 2"/>
                  <a:gd name="T6" fmla="*/ 2147483647 w 4"/>
                  <a:gd name="T7" fmla="*/ 2147483647 h 2"/>
                  <a:gd name="T8" fmla="*/ 2147483647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2" name="Freeform 1014"/>
              <p:cNvSpPr/>
              <p:nvPr/>
            </p:nvSpPr>
            <p:spPr bwMode="auto">
              <a:xfrm>
                <a:off x="1479551" y="1514476"/>
                <a:ext cx="11113" cy="6350"/>
              </a:xfrm>
              <a:custGeom>
                <a:avLst/>
                <a:gdLst>
                  <a:gd name="T0" fmla="*/ 0 w 7"/>
                  <a:gd name="T1" fmla="*/ 2147483647 h 4"/>
                  <a:gd name="T2" fmla="*/ 0 w 7"/>
                  <a:gd name="T3" fmla="*/ 2147483647 h 4"/>
                  <a:gd name="T4" fmla="*/ 2147483647 w 7"/>
                  <a:gd name="T5" fmla="*/ 2147483647 h 4"/>
                  <a:gd name="T6" fmla="*/ 2147483647 w 7"/>
                  <a:gd name="T7" fmla="*/ 2147483647 h 4"/>
                  <a:gd name="T8" fmla="*/ 2147483647 w 7"/>
                  <a:gd name="T9" fmla="*/ 2147483647 h 4"/>
                  <a:gd name="T10" fmla="*/ 2147483647 w 7"/>
                  <a:gd name="T11" fmla="*/ 2147483647 h 4"/>
                  <a:gd name="T12" fmla="*/ 2147483647 w 7"/>
                  <a:gd name="T13" fmla="*/ 2147483647 h 4"/>
                  <a:gd name="T14" fmla="*/ 2147483647 w 7"/>
                  <a:gd name="T15" fmla="*/ 2147483647 h 4"/>
                  <a:gd name="T16" fmla="*/ 2147483647 w 7"/>
                  <a:gd name="T17" fmla="*/ 0 h 4"/>
                  <a:gd name="T18" fmla="*/ 2147483647 w 7"/>
                  <a:gd name="T19" fmla="*/ 2147483647 h 4"/>
                  <a:gd name="T20" fmla="*/ 2147483647 w 7"/>
                  <a:gd name="T21" fmla="*/ 2147483647 h 4"/>
                  <a:gd name="T22" fmla="*/ 2147483647 w 7"/>
                  <a:gd name="T23" fmla="*/ 2147483647 h 4"/>
                  <a:gd name="T24" fmla="*/ 0 w 7"/>
                  <a:gd name="T25" fmla="*/ 2147483647 h 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3" name="Freeform 1015"/>
              <p:cNvSpPr/>
              <p:nvPr/>
            </p:nvSpPr>
            <p:spPr bwMode="auto">
              <a:xfrm>
                <a:off x="1484313" y="1514476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2147483647 w 2"/>
                  <a:gd name="T5" fmla="*/ 0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4" name="Freeform 1016"/>
              <p:cNvSpPr/>
              <p:nvPr/>
            </p:nvSpPr>
            <p:spPr bwMode="auto">
              <a:xfrm>
                <a:off x="1479551" y="1514476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0 h 2"/>
                  <a:gd name="T3" fmla="*/ 0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5" name="Freeform 1017"/>
              <p:cNvSpPr/>
              <p:nvPr/>
            </p:nvSpPr>
            <p:spPr bwMode="auto">
              <a:xfrm>
                <a:off x="1476376" y="1514476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2147483647 w 2"/>
                  <a:gd name="T5" fmla="*/ 0 h 2"/>
                  <a:gd name="T6" fmla="*/ 2147483647 w 2"/>
                  <a:gd name="T7" fmla="*/ 0 h 2"/>
                  <a:gd name="T8" fmla="*/ 0 w 2"/>
                  <a:gd name="T9" fmla="*/ 2147483647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6" name="Freeform 1018"/>
              <p:cNvSpPr/>
              <p:nvPr/>
            </p:nvSpPr>
            <p:spPr bwMode="auto">
              <a:xfrm>
                <a:off x="1487488" y="1514476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7" name="Freeform 1019"/>
              <p:cNvSpPr/>
              <p:nvPr/>
            </p:nvSpPr>
            <p:spPr bwMode="auto">
              <a:xfrm>
                <a:off x="1465263" y="1479551"/>
                <a:ext cx="22225" cy="26988"/>
              </a:xfrm>
              <a:custGeom>
                <a:avLst/>
                <a:gdLst>
                  <a:gd name="T0" fmla="*/ 0 w 14"/>
                  <a:gd name="T1" fmla="*/ 2147483647 h 17"/>
                  <a:gd name="T2" fmla="*/ 0 w 14"/>
                  <a:gd name="T3" fmla="*/ 2147483647 h 17"/>
                  <a:gd name="T4" fmla="*/ 2147483647 w 14"/>
                  <a:gd name="T5" fmla="*/ 2147483647 h 17"/>
                  <a:gd name="T6" fmla="*/ 2147483647 w 14"/>
                  <a:gd name="T7" fmla="*/ 2147483647 h 17"/>
                  <a:gd name="T8" fmla="*/ 2147483647 w 14"/>
                  <a:gd name="T9" fmla="*/ 2147483647 h 17"/>
                  <a:gd name="T10" fmla="*/ 2147483647 w 14"/>
                  <a:gd name="T11" fmla="*/ 2147483647 h 17"/>
                  <a:gd name="T12" fmla="*/ 2147483647 w 14"/>
                  <a:gd name="T13" fmla="*/ 2147483647 h 17"/>
                  <a:gd name="T14" fmla="*/ 2147483647 w 14"/>
                  <a:gd name="T15" fmla="*/ 2147483647 h 17"/>
                  <a:gd name="T16" fmla="*/ 2147483647 w 14"/>
                  <a:gd name="T17" fmla="*/ 2147483647 h 17"/>
                  <a:gd name="T18" fmla="*/ 2147483647 w 14"/>
                  <a:gd name="T19" fmla="*/ 2147483647 h 17"/>
                  <a:gd name="T20" fmla="*/ 2147483647 w 14"/>
                  <a:gd name="T21" fmla="*/ 2147483647 h 17"/>
                  <a:gd name="T22" fmla="*/ 2147483647 w 14"/>
                  <a:gd name="T23" fmla="*/ 2147483647 h 17"/>
                  <a:gd name="T24" fmla="*/ 2147483647 w 14"/>
                  <a:gd name="T25" fmla="*/ 2147483647 h 17"/>
                  <a:gd name="T26" fmla="*/ 2147483647 w 14"/>
                  <a:gd name="T27" fmla="*/ 2147483647 h 17"/>
                  <a:gd name="T28" fmla="*/ 2147483647 w 14"/>
                  <a:gd name="T29" fmla="*/ 2147483647 h 17"/>
                  <a:gd name="T30" fmla="*/ 2147483647 w 14"/>
                  <a:gd name="T31" fmla="*/ 2147483647 h 17"/>
                  <a:gd name="T32" fmla="*/ 2147483647 w 14"/>
                  <a:gd name="T33" fmla="*/ 2147483647 h 17"/>
                  <a:gd name="T34" fmla="*/ 2147483647 w 14"/>
                  <a:gd name="T35" fmla="*/ 2147483647 h 17"/>
                  <a:gd name="T36" fmla="*/ 2147483647 w 14"/>
                  <a:gd name="T37" fmla="*/ 2147483647 h 17"/>
                  <a:gd name="T38" fmla="*/ 2147483647 w 14"/>
                  <a:gd name="T39" fmla="*/ 2147483647 h 17"/>
                  <a:gd name="T40" fmla="*/ 2147483647 w 14"/>
                  <a:gd name="T41" fmla="*/ 2147483647 h 17"/>
                  <a:gd name="T42" fmla="*/ 2147483647 w 14"/>
                  <a:gd name="T43" fmla="*/ 2147483647 h 17"/>
                  <a:gd name="T44" fmla="*/ 2147483647 w 14"/>
                  <a:gd name="T45" fmla="*/ 2147483647 h 17"/>
                  <a:gd name="T46" fmla="*/ 2147483647 w 14"/>
                  <a:gd name="T47" fmla="*/ 2147483647 h 17"/>
                  <a:gd name="T48" fmla="*/ 2147483647 w 14"/>
                  <a:gd name="T49" fmla="*/ 2147483647 h 17"/>
                  <a:gd name="T50" fmla="*/ 2147483647 w 14"/>
                  <a:gd name="T51" fmla="*/ 2147483647 h 17"/>
                  <a:gd name="T52" fmla="*/ 2147483647 w 14"/>
                  <a:gd name="T53" fmla="*/ 2147483647 h 17"/>
                  <a:gd name="T54" fmla="*/ 2147483647 w 14"/>
                  <a:gd name="T55" fmla="*/ 2147483647 h 17"/>
                  <a:gd name="T56" fmla="*/ 2147483647 w 14"/>
                  <a:gd name="T57" fmla="*/ 2147483647 h 17"/>
                  <a:gd name="T58" fmla="*/ 2147483647 w 14"/>
                  <a:gd name="T59" fmla="*/ 2147483647 h 17"/>
                  <a:gd name="T60" fmla="*/ 2147483647 w 14"/>
                  <a:gd name="T61" fmla="*/ 2147483647 h 17"/>
                  <a:gd name="T62" fmla="*/ 2147483647 w 14"/>
                  <a:gd name="T63" fmla="*/ 2147483647 h 17"/>
                  <a:gd name="T64" fmla="*/ 2147483647 w 14"/>
                  <a:gd name="T65" fmla="*/ 2147483647 h 17"/>
                  <a:gd name="T66" fmla="*/ 2147483647 w 14"/>
                  <a:gd name="T67" fmla="*/ 2147483647 h 17"/>
                  <a:gd name="T68" fmla="*/ 2147483647 w 14"/>
                  <a:gd name="T69" fmla="*/ 2147483647 h 17"/>
                  <a:gd name="T70" fmla="*/ 2147483647 w 14"/>
                  <a:gd name="T71" fmla="*/ 2147483647 h 17"/>
                  <a:gd name="T72" fmla="*/ 2147483647 w 14"/>
                  <a:gd name="T73" fmla="*/ 2147483647 h 17"/>
                  <a:gd name="T74" fmla="*/ 2147483647 w 14"/>
                  <a:gd name="T75" fmla="*/ 2147483647 h 17"/>
                  <a:gd name="T76" fmla="*/ 2147483647 w 14"/>
                  <a:gd name="T77" fmla="*/ 2147483647 h 17"/>
                  <a:gd name="T78" fmla="*/ 2147483647 w 14"/>
                  <a:gd name="T79" fmla="*/ 2147483647 h 17"/>
                  <a:gd name="T80" fmla="*/ 2147483647 w 14"/>
                  <a:gd name="T81" fmla="*/ 2147483647 h 17"/>
                  <a:gd name="T82" fmla="*/ 2147483647 w 14"/>
                  <a:gd name="T83" fmla="*/ 0 h 17"/>
                  <a:gd name="T84" fmla="*/ 2147483647 w 14"/>
                  <a:gd name="T85" fmla="*/ 0 h 17"/>
                  <a:gd name="T86" fmla="*/ 2147483647 w 14"/>
                  <a:gd name="T87" fmla="*/ 0 h 17"/>
                  <a:gd name="T88" fmla="*/ 2147483647 w 14"/>
                  <a:gd name="T89" fmla="*/ 0 h 17"/>
                  <a:gd name="T90" fmla="*/ 2147483647 w 14"/>
                  <a:gd name="T91" fmla="*/ 0 h 17"/>
                  <a:gd name="T92" fmla="*/ 2147483647 w 14"/>
                  <a:gd name="T93" fmla="*/ 0 h 17"/>
                  <a:gd name="T94" fmla="*/ 2147483647 w 14"/>
                  <a:gd name="T95" fmla="*/ 0 h 17"/>
                  <a:gd name="T96" fmla="*/ 2147483647 w 14"/>
                  <a:gd name="T97" fmla="*/ 0 h 17"/>
                  <a:gd name="T98" fmla="*/ 2147483647 w 14"/>
                  <a:gd name="T99" fmla="*/ 0 h 17"/>
                  <a:gd name="T100" fmla="*/ 2147483647 w 14"/>
                  <a:gd name="T101" fmla="*/ 2147483647 h 17"/>
                  <a:gd name="T102" fmla="*/ 2147483647 w 14"/>
                  <a:gd name="T103" fmla="*/ 2147483647 h 17"/>
                  <a:gd name="T104" fmla="*/ 2147483647 w 14"/>
                  <a:gd name="T105" fmla="*/ 2147483647 h 17"/>
                  <a:gd name="T106" fmla="*/ 2147483647 w 14"/>
                  <a:gd name="T107" fmla="*/ 2147483647 h 17"/>
                  <a:gd name="T108" fmla="*/ 2147483647 w 14"/>
                  <a:gd name="T109" fmla="*/ 2147483647 h 17"/>
                  <a:gd name="T110" fmla="*/ 0 w 14"/>
                  <a:gd name="T111" fmla="*/ 2147483647 h 17"/>
                  <a:gd name="T112" fmla="*/ 0 w 14"/>
                  <a:gd name="T113" fmla="*/ 2147483647 h 1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4" h="17">
                    <a:moveTo>
                      <a:pt x="0" y="10"/>
                    </a:moveTo>
                    <a:lnTo>
                      <a:pt x="0" y="12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2" y="17"/>
                    </a:lnTo>
                    <a:lnTo>
                      <a:pt x="2" y="14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4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8" name="Freeform 1020"/>
              <p:cNvSpPr/>
              <p:nvPr/>
            </p:nvSpPr>
            <p:spPr bwMode="auto">
              <a:xfrm>
                <a:off x="1468438" y="1416051"/>
                <a:ext cx="7938" cy="19050"/>
              </a:xfrm>
              <a:custGeom>
                <a:avLst/>
                <a:gdLst>
                  <a:gd name="T0" fmla="*/ 0 w 5"/>
                  <a:gd name="T1" fmla="*/ 2147483647 h 12"/>
                  <a:gd name="T2" fmla="*/ 0 w 5"/>
                  <a:gd name="T3" fmla="*/ 2147483647 h 12"/>
                  <a:gd name="T4" fmla="*/ 0 w 5"/>
                  <a:gd name="T5" fmla="*/ 2147483647 h 12"/>
                  <a:gd name="T6" fmla="*/ 2147483647 w 5"/>
                  <a:gd name="T7" fmla="*/ 2147483647 h 12"/>
                  <a:gd name="T8" fmla="*/ 2147483647 w 5"/>
                  <a:gd name="T9" fmla="*/ 2147483647 h 12"/>
                  <a:gd name="T10" fmla="*/ 2147483647 w 5"/>
                  <a:gd name="T11" fmla="*/ 2147483647 h 12"/>
                  <a:gd name="T12" fmla="*/ 2147483647 w 5"/>
                  <a:gd name="T13" fmla="*/ 2147483647 h 12"/>
                  <a:gd name="T14" fmla="*/ 2147483647 w 5"/>
                  <a:gd name="T15" fmla="*/ 2147483647 h 12"/>
                  <a:gd name="T16" fmla="*/ 2147483647 w 5"/>
                  <a:gd name="T17" fmla="*/ 2147483647 h 12"/>
                  <a:gd name="T18" fmla="*/ 2147483647 w 5"/>
                  <a:gd name="T19" fmla="*/ 2147483647 h 12"/>
                  <a:gd name="T20" fmla="*/ 2147483647 w 5"/>
                  <a:gd name="T21" fmla="*/ 2147483647 h 12"/>
                  <a:gd name="T22" fmla="*/ 2147483647 w 5"/>
                  <a:gd name="T23" fmla="*/ 2147483647 h 12"/>
                  <a:gd name="T24" fmla="*/ 2147483647 w 5"/>
                  <a:gd name="T25" fmla="*/ 2147483647 h 12"/>
                  <a:gd name="T26" fmla="*/ 2147483647 w 5"/>
                  <a:gd name="T27" fmla="*/ 2147483647 h 12"/>
                  <a:gd name="T28" fmla="*/ 2147483647 w 5"/>
                  <a:gd name="T29" fmla="*/ 0 h 12"/>
                  <a:gd name="T30" fmla="*/ 2147483647 w 5"/>
                  <a:gd name="T31" fmla="*/ 0 h 12"/>
                  <a:gd name="T32" fmla="*/ 2147483647 w 5"/>
                  <a:gd name="T33" fmla="*/ 0 h 12"/>
                  <a:gd name="T34" fmla="*/ 2147483647 w 5"/>
                  <a:gd name="T35" fmla="*/ 0 h 12"/>
                  <a:gd name="T36" fmla="*/ 2147483647 w 5"/>
                  <a:gd name="T37" fmla="*/ 0 h 12"/>
                  <a:gd name="T38" fmla="*/ 2147483647 w 5"/>
                  <a:gd name="T39" fmla="*/ 2147483647 h 12"/>
                  <a:gd name="T40" fmla="*/ 2147483647 w 5"/>
                  <a:gd name="T41" fmla="*/ 2147483647 h 12"/>
                  <a:gd name="T42" fmla="*/ 0 w 5"/>
                  <a:gd name="T43" fmla="*/ 2147483647 h 12"/>
                  <a:gd name="T44" fmla="*/ 0 w 5"/>
                  <a:gd name="T45" fmla="*/ 2147483647 h 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5" h="12">
                    <a:moveTo>
                      <a:pt x="0" y="5"/>
                    </a:moveTo>
                    <a:lnTo>
                      <a:pt x="0" y="7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5" y="12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9" name="Freeform 1021"/>
              <p:cNvSpPr/>
              <p:nvPr/>
            </p:nvSpPr>
            <p:spPr bwMode="auto">
              <a:xfrm>
                <a:off x="1468438" y="1416051"/>
                <a:ext cx="7938" cy="19050"/>
              </a:xfrm>
              <a:custGeom>
                <a:avLst/>
                <a:gdLst>
                  <a:gd name="T0" fmla="*/ 0 w 5"/>
                  <a:gd name="T1" fmla="*/ 2147483647 h 12"/>
                  <a:gd name="T2" fmla="*/ 0 w 5"/>
                  <a:gd name="T3" fmla="*/ 2147483647 h 12"/>
                  <a:gd name="T4" fmla="*/ 0 w 5"/>
                  <a:gd name="T5" fmla="*/ 2147483647 h 12"/>
                  <a:gd name="T6" fmla="*/ 2147483647 w 5"/>
                  <a:gd name="T7" fmla="*/ 2147483647 h 12"/>
                  <a:gd name="T8" fmla="*/ 2147483647 w 5"/>
                  <a:gd name="T9" fmla="*/ 2147483647 h 12"/>
                  <a:gd name="T10" fmla="*/ 2147483647 w 5"/>
                  <a:gd name="T11" fmla="*/ 2147483647 h 12"/>
                  <a:gd name="T12" fmla="*/ 2147483647 w 5"/>
                  <a:gd name="T13" fmla="*/ 2147483647 h 12"/>
                  <a:gd name="T14" fmla="*/ 2147483647 w 5"/>
                  <a:gd name="T15" fmla="*/ 2147483647 h 12"/>
                  <a:gd name="T16" fmla="*/ 2147483647 w 5"/>
                  <a:gd name="T17" fmla="*/ 2147483647 h 12"/>
                  <a:gd name="T18" fmla="*/ 2147483647 w 5"/>
                  <a:gd name="T19" fmla="*/ 2147483647 h 12"/>
                  <a:gd name="T20" fmla="*/ 2147483647 w 5"/>
                  <a:gd name="T21" fmla="*/ 2147483647 h 12"/>
                  <a:gd name="T22" fmla="*/ 2147483647 w 5"/>
                  <a:gd name="T23" fmla="*/ 2147483647 h 12"/>
                  <a:gd name="T24" fmla="*/ 2147483647 w 5"/>
                  <a:gd name="T25" fmla="*/ 2147483647 h 12"/>
                  <a:gd name="T26" fmla="*/ 2147483647 w 5"/>
                  <a:gd name="T27" fmla="*/ 2147483647 h 12"/>
                  <a:gd name="T28" fmla="*/ 2147483647 w 5"/>
                  <a:gd name="T29" fmla="*/ 0 h 12"/>
                  <a:gd name="T30" fmla="*/ 2147483647 w 5"/>
                  <a:gd name="T31" fmla="*/ 0 h 12"/>
                  <a:gd name="T32" fmla="*/ 2147483647 w 5"/>
                  <a:gd name="T33" fmla="*/ 0 h 12"/>
                  <a:gd name="T34" fmla="*/ 2147483647 w 5"/>
                  <a:gd name="T35" fmla="*/ 0 h 12"/>
                  <a:gd name="T36" fmla="*/ 2147483647 w 5"/>
                  <a:gd name="T37" fmla="*/ 0 h 12"/>
                  <a:gd name="T38" fmla="*/ 2147483647 w 5"/>
                  <a:gd name="T39" fmla="*/ 2147483647 h 12"/>
                  <a:gd name="T40" fmla="*/ 2147483647 w 5"/>
                  <a:gd name="T41" fmla="*/ 2147483647 h 12"/>
                  <a:gd name="T42" fmla="*/ 0 w 5"/>
                  <a:gd name="T43" fmla="*/ 2147483647 h 12"/>
                  <a:gd name="T44" fmla="*/ 0 w 5"/>
                  <a:gd name="T45" fmla="*/ 2147483647 h 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5" h="12">
                    <a:moveTo>
                      <a:pt x="0" y="5"/>
                    </a:moveTo>
                    <a:lnTo>
                      <a:pt x="0" y="7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5" y="12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0" name="Freeform 1022"/>
              <p:cNvSpPr/>
              <p:nvPr/>
            </p:nvSpPr>
            <p:spPr bwMode="auto">
              <a:xfrm>
                <a:off x="1468438" y="1435101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0 h 2"/>
                  <a:gd name="T16" fmla="*/ 2147483647 w 2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1" name="Freeform 1023"/>
              <p:cNvSpPr/>
              <p:nvPr/>
            </p:nvSpPr>
            <p:spPr bwMode="auto">
              <a:xfrm>
                <a:off x="1468438" y="1435101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0 h 2"/>
                  <a:gd name="T16" fmla="*/ 2147483647 w 2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2" name="Freeform 1024"/>
              <p:cNvSpPr/>
              <p:nvPr/>
            </p:nvSpPr>
            <p:spPr bwMode="auto">
              <a:xfrm>
                <a:off x="1476376" y="1430338"/>
                <a:ext cx="7938" cy="7938"/>
              </a:xfrm>
              <a:custGeom>
                <a:avLst/>
                <a:gdLst>
                  <a:gd name="T0" fmla="*/ 2147483647 w 5"/>
                  <a:gd name="T1" fmla="*/ 2147483647 h 5"/>
                  <a:gd name="T2" fmla="*/ 0 w 5"/>
                  <a:gd name="T3" fmla="*/ 0 h 5"/>
                  <a:gd name="T4" fmla="*/ 0 w 5"/>
                  <a:gd name="T5" fmla="*/ 0 h 5"/>
                  <a:gd name="T6" fmla="*/ 0 w 5"/>
                  <a:gd name="T7" fmla="*/ 2147483647 h 5"/>
                  <a:gd name="T8" fmla="*/ 0 w 5"/>
                  <a:gd name="T9" fmla="*/ 2147483647 h 5"/>
                  <a:gd name="T10" fmla="*/ 0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2147483647 h 5"/>
                  <a:gd name="T16" fmla="*/ 2147483647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2147483647 h 5"/>
                  <a:gd name="T24" fmla="*/ 2147483647 w 5"/>
                  <a:gd name="T25" fmla="*/ 2147483647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2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5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3" name="Freeform 1025"/>
              <p:cNvSpPr/>
              <p:nvPr/>
            </p:nvSpPr>
            <p:spPr bwMode="auto">
              <a:xfrm>
                <a:off x="1476376" y="1430338"/>
                <a:ext cx="7938" cy="7938"/>
              </a:xfrm>
              <a:custGeom>
                <a:avLst/>
                <a:gdLst>
                  <a:gd name="T0" fmla="*/ 2147483647 w 5"/>
                  <a:gd name="T1" fmla="*/ 2147483647 h 5"/>
                  <a:gd name="T2" fmla="*/ 0 w 5"/>
                  <a:gd name="T3" fmla="*/ 0 h 5"/>
                  <a:gd name="T4" fmla="*/ 0 w 5"/>
                  <a:gd name="T5" fmla="*/ 0 h 5"/>
                  <a:gd name="T6" fmla="*/ 0 w 5"/>
                  <a:gd name="T7" fmla="*/ 2147483647 h 5"/>
                  <a:gd name="T8" fmla="*/ 0 w 5"/>
                  <a:gd name="T9" fmla="*/ 2147483647 h 5"/>
                  <a:gd name="T10" fmla="*/ 0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2147483647 h 5"/>
                  <a:gd name="T16" fmla="*/ 2147483647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2147483647 h 5"/>
                  <a:gd name="T24" fmla="*/ 2147483647 w 5"/>
                  <a:gd name="T25" fmla="*/ 2147483647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2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5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4" name="Freeform 1026"/>
              <p:cNvSpPr/>
              <p:nvPr/>
            </p:nvSpPr>
            <p:spPr bwMode="auto">
              <a:xfrm>
                <a:off x="1484313" y="1438276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5" name="Freeform 1027"/>
              <p:cNvSpPr/>
              <p:nvPr/>
            </p:nvSpPr>
            <p:spPr bwMode="auto">
              <a:xfrm>
                <a:off x="1484313" y="1438276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0 w 2"/>
                  <a:gd name="T15" fmla="*/ 0 h 3"/>
                  <a:gd name="T16" fmla="*/ 0 w 2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6" name="Freeform 1028"/>
              <p:cNvSpPr/>
              <p:nvPr/>
            </p:nvSpPr>
            <p:spPr bwMode="auto">
              <a:xfrm>
                <a:off x="1484313" y="14351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7" name="Freeform 1029"/>
              <p:cNvSpPr/>
              <p:nvPr/>
            </p:nvSpPr>
            <p:spPr bwMode="auto">
              <a:xfrm>
                <a:off x="1484313" y="14351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8" name="Freeform 1030"/>
              <p:cNvSpPr/>
              <p:nvPr/>
            </p:nvSpPr>
            <p:spPr bwMode="auto">
              <a:xfrm>
                <a:off x="1479551" y="14382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0 w 3"/>
                  <a:gd name="T11" fmla="*/ 0 h 3"/>
                  <a:gd name="T12" fmla="*/ 0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9" name="Freeform 1031"/>
              <p:cNvSpPr/>
              <p:nvPr/>
            </p:nvSpPr>
            <p:spPr bwMode="auto">
              <a:xfrm>
                <a:off x="1479551" y="14382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0 w 3"/>
                  <a:gd name="T11" fmla="*/ 0 h 3"/>
                  <a:gd name="T12" fmla="*/ 0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0" name="Freeform 1032"/>
              <p:cNvSpPr/>
              <p:nvPr/>
            </p:nvSpPr>
            <p:spPr bwMode="auto">
              <a:xfrm>
                <a:off x="1476376" y="14430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1" name="Freeform 1033"/>
              <p:cNvSpPr/>
              <p:nvPr/>
            </p:nvSpPr>
            <p:spPr bwMode="auto">
              <a:xfrm>
                <a:off x="1476376" y="14430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2" name="Freeform 1034"/>
              <p:cNvSpPr/>
              <p:nvPr/>
            </p:nvSpPr>
            <p:spPr bwMode="auto">
              <a:xfrm>
                <a:off x="1476376" y="14462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0 h 2"/>
                  <a:gd name="T16" fmla="*/ 2147483647 w 2"/>
                  <a:gd name="T17" fmla="*/ 0 h 2"/>
                  <a:gd name="T18" fmla="*/ 2147483647 w 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3" name="Freeform 1035"/>
              <p:cNvSpPr/>
              <p:nvPr/>
            </p:nvSpPr>
            <p:spPr bwMode="auto">
              <a:xfrm>
                <a:off x="1476376" y="14462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0 h 2"/>
                  <a:gd name="T16" fmla="*/ 2147483647 w 2"/>
                  <a:gd name="T17" fmla="*/ 0 h 2"/>
                  <a:gd name="T18" fmla="*/ 2147483647 w 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4" name="Freeform 1036"/>
              <p:cNvSpPr/>
              <p:nvPr/>
            </p:nvSpPr>
            <p:spPr bwMode="auto">
              <a:xfrm>
                <a:off x="1479551" y="1446213"/>
                <a:ext cx="4763" cy="3175"/>
              </a:xfrm>
              <a:custGeom>
                <a:avLst/>
                <a:gdLst>
                  <a:gd name="T0" fmla="*/ 0 w 3"/>
                  <a:gd name="T1" fmla="*/ 2147483647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2147483647 w 3"/>
                  <a:gd name="T7" fmla="*/ 0 h 2"/>
                  <a:gd name="T8" fmla="*/ 0 w 3"/>
                  <a:gd name="T9" fmla="*/ 2147483647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5" name="Freeform 1037"/>
              <p:cNvSpPr/>
              <p:nvPr/>
            </p:nvSpPr>
            <p:spPr bwMode="auto">
              <a:xfrm>
                <a:off x="1479551" y="1446213"/>
                <a:ext cx="4763" cy="3175"/>
              </a:xfrm>
              <a:custGeom>
                <a:avLst/>
                <a:gdLst>
                  <a:gd name="T0" fmla="*/ 0 w 3"/>
                  <a:gd name="T1" fmla="*/ 2147483647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2147483647 w 3"/>
                  <a:gd name="T7" fmla="*/ 0 h 2"/>
                  <a:gd name="T8" fmla="*/ 0 w 3"/>
                  <a:gd name="T9" fmla="*/ 2147483647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6" name="Freeform 1038"/>
              <p:cNvSpPr/>
              <p:nvPr/>
            </p:nvSpPr>
            <p:spPr bwMode="auto">
              <a:xfrm>
                <a:off x="1484313" y="1443038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7" name="Freeform 1039"/>
              <p:cNvSpPr/>
              <p:nvPr/>
            </p:nvSpPr>
            <p:spPr bwMode="auto">
              <a:xfrm>
                <a:off x="1484313" y="1443038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8" name="Freeform 1040"/>
              <p:cNvSpPr/>
              <p:nvPr/>
            </p:nvSpPr>
            <p:spPr bwMode="auto">
              <a:xfrm>
                <a:off x="1484313" y="1446213"/>
                <a:ext cx="0" cy="3175"/>
              </a:xfrm>
              <a:custGeom>
                <a:avLst/>
                <a:gdLst>
                  <a:gd name="T0" fmla="*/ 2147483647 h 2"/>
                  <a:gd name="T1" fmla="*/ 0 h 2"/>
                  <a:gd name="T2" fmla="*/ 2147483647 h 2"/>
                  <a:gd name="T3" fmla="*/ 2147483647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9" name="Freeform 1041"/>
              <p:cNvSpPr/>
              <p:nvPr/>
            </p:nvSpPr>
            <p:spPr bwMode="auto">
              <a:xfrm>
                <a:off x="1484313" y="1446213"/>
                <a:ext cx="0" cy="3175"/>
              </a:xfrm>
              <a:custGeom>
                <a:avLst/>
                <a:gdLst>
                  <a:gd name="T0" fmla="*/ 2147483647 h 2"/>
                  <a:gd name="T1" fmla="*/ 0 h 2"/>
                  <a:gd name="T2" fmla="*/ 2147483647 h 2"/>
                  <a:gd name="T3" fmla="*/ 2147483647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0" name="Freeform 1042"/>
              <p:cNvSpPr/>
              <p:nvPr/>
            </p:nvSpPr>
            <p:spPr bwMode="auto">
              <a:xfrm>
                <a:off x="1476376" y="1449388"/>
                <a:ext cx="14288" cy="15875"/>
              </a:xfrm>
              <a:custGeom>
                <a:avLst/>
                <a:gdLst>
                  <a:gd name="T0" fmla="*/ 2147483647 w 9"/>
                  <a:gd name="T1" fmla="*/ 0 h 10"/>
                  <a:gd name="T2" fmla="*/ 2147483647 w 9"/>
                  <a:gd name="T3" fmla="*/ 0 h 10"/>
                  <a:gd name="T4" fmla="*/ 2147483647 w 9"/>
                  <a:gd name="T5" fmla="*/ 2147483647 h 10"/>
                  <a:gd name="T6" fmla="*/ 2147483647 w 9"/>
                  <a:gd name="T7" fmla="*/ 2147483647 h 10"/>
                  <a:gd name="T8" fmla="*/ 2147483647 w 9"/>
                  <a:gd name="T9" fmla="*/ 2147483647 h 10"/>
                  <a:gd name="T10" fmla="*/ 2147483647 w 9"/>
                  <a:gd name="T11" fmla="*/ 2147483647 h 10"/>
                  <a:gd name="T12" fmla="*/ 2147483647 w 9"/>
                  <a:gd name="T13" fmla="*/ 2147483647 h 10"/>
                  <a:gd name="T14" fmla="*/ 2147483647 w 9"/>
                  <a:gd name="T15" fmla="*/ 2147483647 h 10"/>
                  <a:gd name="T16" fmla="*/ 2147483647 w 9"/>
                  <a:gd name="T17" fmla="*/ 2147483647 h 10"/>
                  <a:gd name="T18" fmla="*/ 2147483647 w 9"/>
                  <a:gd name="T19" fmla="*/ 2147483647 h 10"/>
                  <a:gd name="T20" fmla="*/ 2147483647 w 9"/>
                  <a:gd name="T21" fmla="*/ 2147483647 h 10"/>
                  <a:gd name="T22" fmla="*/ 0 w 9"/>
                  <a:gd name="T23" fmla="*/ 2147483647 h 10"/>
                  <a:gd name="T24" fmla="*/ 0 w 9"/>
                  <a:gd name="T25" fmla="*/ 2147483647 h 10"/>
                  <a:gd name="T26" fmla="*/ 0 w 9"/>
                  <a:gd name="T27" fmla="*/ 2147483647 h 10"/>
                  <a:gd name="T28" fmla="*/ 0 w 9"/>
                  <a:gd name="T29" fmla="*/ 2147483647 h 10"/>
                  <a:gd name="T30" fmla="*/ 0 w 9"/>
                  <a:gd name="T31" fmla="*/ 2147483647 h 10"/>
                  <a:gd name="T32" fmla="*/ 0 w 9"/>
                  <a:gd name="T33" fmla="*/ 2147483647 h 10"/>
                  <a:gd name="T34" fmla="*/ 0 w 9"/>
                  <a:gd name="T35" fmla="*/ 2147483647 h 10"/>
                  <a:gd name="T36" fmla="*/ 2147483647 w 9"/>
                  <a:gd name="T37" fmla="*/ 2147483647 h 10"/>
                  <a:gd name="T38" fmla="*/ 2147483647 w 9"/>
                  <a:gd name="T39" fmla="*/ 2147483647 h 10"/>
                  <a:gd name="T40" fmla="*/ 2147483647 w 9"/>
                  <a:gd name="T41" fmla="*/ 2147483647 h 10"/>
                  <a:gd name="T42" fmla="*/ 2147483647 w 9"/>
                  <a:gd name="T43" fmla="*/ 2147483647 h 10"/>
                  <a:gd name="T44" fmla="*/ 2147483647 w 9"/>
                  <a:gd name="T45" fmla="*/ 2147483647 h 10"/>
                  <a:gd name="T46" fmla="*/ 2147483647 w 9"/>
                  <a:gd name="T47" fmla="*/ 2147483647 h 10"/>
                  <a:gd name="T48" fmla="*/ 2147483647 w 9"/>
                  <a:gd name="T49" fmla="*/ 2147483647 h 10"/>
                  <a:gd name="T50" fmla="*/ 2147483647 w 9"/>
                  <a:gd name="T51" fmla="*/ 2147483647 h 10"/>
                  <a:gd name="T52" fmla="*/ 2147483647 w 9"/>
                  <a:gd name="T53" fmla="*/ 2147483647 h 10"/>
                  <a:gd name="T54" fmla="*/ 2147483647 w 9"/>
                  <a:gd name="T55" fmla="*/ 2147483647 h 10"/>
                  <a:gd name="T56" fmla="*/ 2147483647 w 9"/>
                  <a:gd name="T57" fmla="*/ 2147483647 h 10"/>
                  <a:gd name="T58" fmla="*/ 2147483647 w 9"/>
                  <a:gd name="T59" fmla="*/ 2147483647 h 10"/>
                  <a:gd name="T60" fmla="*/ 2147483647 w 9"/>
                  <a:gd name="T61" fmla="*/ 2147483647 h 10"/>
                  <a:gd name="T62" fmla="*/ 2147483647 w 9"/>
                  <a:gd name="T63" fmla="*/ 2147483647 h 10"/>
                  <a:gd name="T64" fmla="*/ 2147483647 w 9"/>
                  <a:gd name="T65" fmla="*/ 2147483647 h 10"/>
                  <a:gd name="T66" fmla="*/ 2147483647 w 9"/>
                  <a:gd name="T67" fmla="*/ 2147483647 h 10"/>
                  <a:gd name="T68" fmla="*/ 2147483647 w 9"/>
                  <a:gd name="T69" fmla="*/ 2147483647 h 10"/>
                  <a:gd name="T70" fmla="*/ 2147483647 w 9"/>
                  <a:gd name="T71" fmla="*/ 2147483647 h 10"/>
                  <a:gd name="T72" fmla="*/ 2147483647 w 9"/>
                  <a:gd name="T73" fmla="*/ 2147483647 h 10"/>
                  <a:gd name="T74" fmla="*/ 2147483647 w 9"/>
                  <a:gd name="T75" fmla="*/ 2147483647 h 10"/>
                  <a:gd name="T76" fmla="*/ 2147483647 w 9"/>
                  <a:gd name="T77" fmla="*/ 2147483647 h 10"/>
                  <a:gd name="T78" fmla="*/ 2147483647 w 9"/>
                  <a:gd name="T79" fmla="*/ 2147483647 h 10"/>
                  <a:gd name="T80" fmla="*/ 2147483647 w 9"/>
                  <a:gd name="T81" fmla="*/ 2147483647 h 10"/>
                  <a:gd name="T82" fmla="*/ 2147483647 w 9"/>
                  <a:gd name="T83" fmla="*/ 0 h 10"/>
                  <a:gd name="T84" fmla="*/ 2147483647 w 9"/>
                  <a:gd name="T85" fmla="*/ 0 h 1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" h="10">
                    <a:moveTo>
                      <a:pt x="7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1" name="Freeform 1043"/>
              <p:cNvSpPr/>
              <p:nvPr/>
            </p:nvSpPr>
            <p:spPr bwMode="auto">
              <a:xfrm>
                <a:off x="1476376" y="1449388"/>
                <a:ext cx="14288" cy="15875"/>
              </a:xfrm>
              <a:custGeom>
                <a:avLst/>
                <a:gdLst>
                  <a:gd name="T0" fmla="*/ 2147483647 w 9"/>
                  <a:gd name="T1" fmla="*/ 0 h 10"/>
                  <a:gd name="T2" fmla="*/ 2147483647 w 9"/>
                  <a:gd name="T3" fmla="*/ 0 h 10"/>
                  <a:gd name="T4" fmla="*/ 2147483647 w 9"/>
                  <a:gd name="T5" fmla="*/ 2147483647 h 10"/>
                  <a:gd name="T6" fmla="*/ 2147483647 w 9"/>
                  <a:gd name="T7" fmla="*/ 2147483647 h 10"/>
                  <a:gd name="T8" fmla="*/ 2147483647 w 9"/>
                  <a:gd name="T9" fmla="*/ 2147483647 h 10"/>
                  <a:gd name="T10" fmla="*/ 2147483647 w 9"/>
                  <a:gd name="T11" fmla="*/ 2147483647 h 10"/>
                  <a:gd name="T12" fmla="*/ 2147483647 w 9"/>
                  <a:gd name="T13" fmla="*/ 2147483647 h 10"/>
                  <a:gd name="T14" fmla="*/ 2147483647 w 9"/>
                  <a:gd name="T15" fmla="*/ 2147483647 h 10"/>
                  <a:gd name="T16" fmla="*/ 2147483647 w 9"/>
                  <a:gd name="T17" fmla="*/ 2147483647 h 10"/>
                  <a:gd name="T18" fmla="*/ 2147483647 w 9"/>
                  <a:gd name="T19" fmla="*/ 2147483647 h 10"/>
                  <a:gd name="T20" fmla="*/ 2147483647 w 9"/>
                  <a:gd name="T21" fmla="*/ 2147483647 h 10"/>
                  <a:gd name="T22" fmla="*/ 0 w 9"/>
                  <a:gd name="T23" fmla="*/ 2147483647 h 10"/>
                  <a:gd name="T24" fmla="*/ 0 w 9"/>
                  <a:gd name="T25" fmla="*/ 2147483647 h 10"/>
                  <a:gd name="T26" fmla="*/ 0 w 9"/>
                  <a:gd name="T27" fmla="*/ 2147483647 h 10"/>
                  <a:gd name="T28" fmla="*/ 0 w 9"/>
                  <a:gd name="T29" fmla="*/ 2147483647 h 10"/>
                  <a:gd name="T30" fmla="*/ 0 w 9"/>
                  <a:gd name="T31" fmla="*/ 2147483647 h 10"/>
                  <a:gd name="T32" fmla="*/ 0 w 9"/>
                  <a:gd name="T33" fmla="*/ 2147483647 h 10"/>
                  <a:gd name="T34" fmla="*/ 0 w 9"/>
                  <a:gd name="T35" fmla="*/ 2147483647 h 10"/>
                  <a:gd name="T36" fmla="*/ 2147483647 w 9"/>
                  <a:gd name="T37" fmla="*/ 2147483647 h 10"/>
                  <a:gd name="T38" fmla="*/ 2147483647 w 9"/>
                  <a:gd name="T39" fmla="*/ 2147483647 h 10"/>
                  <a:gd name="T40" fmla="*/ 2147483647 w 9"/>
                  <a:gd name="T41" fmla="*/ 2147483647 h 10"/>
                  <a:gd name="T42" fmla="*/ 2147483647 w 9"/>
                  <a:gd name="T43" fmla="*/ 2147483647 h 10"/>
                  <a:gd name="T44" fmla="*/ 2147483647 w 9"/>
                  <a:gd name="T45" fmla="*/ 2147483647 h 10"/>
                  <a:gd name="T46" fmla="*/ 2147483647 w 9"/>
                  <a:gd name="T47" fmla="*/ 2147483647 h 10"/>
                  <a:gd name="T48" fmla="*/ 2147483647 w 9"/>
                  <a:gd name="T49" fmla="*/ 2147483647 h 10"/>
                  <a:gd name="T50" fmla="*/ 2147483647 w 9"/>
                  <a:gd name="T51" fmla="*/ 2147483647 h 10"/>
                  <a:gd name="T52" fmla="*/ 2147483647 w 9"/>
                  <a:gd name="T53" fmla="*/ 2147483647 h 10"/>
                  <a:gd name="T54" fmla="*/ 2147483647 w 9"/>
                  <a:gd name="T55" fmla="*/ 2147483647 h 10"/>
                  <a:gd name="T56" fmla="*/ 2147483647 w 9"/>
                  <a:gd name="T57" fmla="*/ 2147483647 h 10"/>
                  <a:gd name="T58" fmla="*/ 2147483647 w 9"/>
                  <a:gd name="T59" fmla="*/ 2147483647 h 10"/>
                  <a:gd name="T60" fmla="*/ 2147483647 w 9"/>
                  <a:gd name="T61" fmla="*/ 2147483647 h 10"/>
                  <a:gd name="T62" fmla="*/ 2147483647 w 9"/>
                  <a:gd name="T63" fmla="*/ 2147483647 h 10"/>
                  <a:gd name="T64" fmla="*/ 2147483647 w 9"/>
                  <a:gd name="T65" fmla="*/ 2147483647 h 10"/>
                  <a:gd name="T66" fmla="*/ 2147483647 w 9"/>
                  <a:gd name="T67" fmla="*/ 2147483647 h 10"/>
                  <a:gd name="T68" fmla="*/ 2147483647 w 9"/>
                  <a:gd name="T69" fmla="*/ 2147483647 h 10"/>
                  <a:gd name="T70" fmla="*/ 2147483647 w 9"/>
                  <a:gd name="T71" fmla="*/ 2147483647 h 10"/>
                  <a:gd name="T72" fmla="*/ 2147483647 w 9"/>
                  <a:gd name="T73" fmla="*/ 2147483647 h 10"/>
                  <a:gd name="T74" fmla="*/ 2147483647 w 9"/>
                  <a:gd name="T75" fmla="*/ 2147483647 h 10"/>
                  <a:gd name="T76" fmla="*/ 2147483647 w 9"/>
                  <a:gd name="T77" fmla="*/ 2147483647 h 10"/>
                  <a:gd name="T78" fmla="*/ 2147483647 w 9"/>
                  <a:gd name="T79" fmla="*/ 2147483647 h 10"/>
                  <a:gd name="T80" fmla="*/ 2147483647 w 9"/>
                  <a:gd name="T81" fmla="*/ 2147483647 h 10"/>
                  <a:gd name="T82" fmla="*/ 2147483647 w 9"/>
                  <a:gd name="T83" fmla="*/ 0 h 10"/>
                  <a:gd name="T84" fmla="*/ 2147483647 w 9"/>
                  <a:gd name="T85" fmla="*/ 0 h 1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" h="10">
                    <a:moveTo>
                      <a:pt x="7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2" name="Freeform 1044"/>
              <p:cNvSpPr/>
              <p:nvPr/>
            </p:nvSpPr>
            <p:spPr bwMode="auto">
              <a:xfrm>
                <a:off x="1487488" y="1446213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0 h 2"/>
                  <a:gd name="T3" fmla="*/ 0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3" name="Freeform 1045"/>
              <p:cNvSpPr/>
              <p:nvPr/>
            </p:nvSpPr>
            <p:spPr bwMode="auto">
              <a:xfrm>
                <a:off x="1487488" y="1446213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0 h 2"/>
                  <a:gd name="T3" fmla="*/ 0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4" name="Freeform 1046"/>
              <p:cNvSpPr/>
              <p:nvPr/>
            </p:nvSpPr>
            <p:spPr bwMode="auto">
              <a:xfrm>
                <a:off x="1495426" y="1479551"/>
                <a:ext cx="3175" cy="7938"/>
              </a:xfrm>
              <a:custGeom>
                <a:avLst/>
                <a:gdLst>
                  <a:gd name="T0" fmla="*/ 0 w 2"/>
                  <a:gd name="T1" fmla="*/ 2147483647 h 5"/>
                  <a:gd name="T2" fmla="*/ 0 w 2"/>
                  <a:gd name="T3" fmla="*/ 2147483647 h 5"/>
                  <a:gd name="T4" fmla="*/ 0 w 2"/>
                  <a:gd name="T5" fmla="*/ 2147483647 h 5"/>
                  <a:gd name="T6" fmla="*/ 0 w 2"/>
                  <a:gd name="T7" fmla="*/ 2147483647 h 5"/>
                  <a:gd name="T8" fmla="*/ 0 w 2"/>
                  <a:gd name="T9" fmla="*/ 2147483647 h 5"/>
                  <a:gd name="T10" fmla="*/ 0 w 2"/>
                  <a:gd name="T11" fmla="*/ 2147483647 h 5"/>
                  <a:gd name="T12" fmla="*/ 2147483647 w 2"/>
                  <a:gd name="T13" fmla="*/ 2147483647 h 5"/>
                  <a:gd name="T14" fmla="*/ 2147483647 w 2"/>
                  <a:gd name="T15" fmla="*/ 0 h 5"/>
                  <a:gd name="T16" fmla="*/ 0 w 2"/>
                  <a:gd name="T17" fmla="*/ 0 h 5"/>
                  <a:gd name="T18" fmla="*/ 2147483647 w 2"/>
                  <a:gd name="T19" fmla="*/ 0 h 5"/>
                  <a:gd name="T20" fmla="*/ 2147483647 w 2"/>
                  <a:gd name="T21" fmla="*/ 0 h 5"/>
                  <a:gd name="T22" fmla="*/ 2147483647 w 2"/>
                  <a:gd name="T23" fmla="*/ 0 h 5"/>
                  <a:gd name="T24" fmla="*/ 2147483647 w 2"/>
                  <a:gd name="T25" fmla="*/ 0 h 5"/>
                  <a:gd name="T26" fmla="*/ 0 w 2"/>
                  <a:gd name="T27" fmla="*/ 0 h 5"/>
                  <a:gd name="T28" fmla="*/ 0 w 2"/>
                  <a:gd name="T29" fmla="*/ 2147483647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" h="5">
                    <a:moveTo>
                      <a:pt x="0" y="3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5" name="Freeform 1047"/>
              <p:cNvSpPr/>
              <p:nvPr/>
            </p:nvSpPr>
            <p:spPr bwMode="auto">
              <a:xfrm>
                <a:off x="1495426" y="1479551"/>
                <a:ext cx="3175" cy="7938"/>
              </a:xfrm>
              <a:custGeom>
                <a:avLst/>
                <a:gdLst>
                  <a:gd name="T0" fmla="*/ 0 w 2"/>
                  <a:gd name="T1" fmla="*/ 2147483647 h 5"/>
                  <a:gd name="T2" fmla="*/ 0 w 2"/>
                  <a:gd name="T3" fmla="*/ 2147483647 h 5"/>
                  <a:gd name="T4" fmla="*/ 0 w 2"/>
                  <a:gd name="T5" fmla="*/ 2147483647 h 5"/>
                  <a:gd name="T6" fmla="*/ 0 w 2"/>
                  <a:gd name="T7" fmla="*/ 2147483647 h 5"/>
                  <a:gd name="T8" fmla="*/ 0 w 2"/>
                  <a:gd name="T9" fmla="*/ 2147483647 h 5"/>
                  <a:gd name="T10" fmla="*/ 0 w 2"/>
                  <a:gd name="T11" fmla="*/ 2147483647 h 5"/>
                  <a:gd name="T12" fmla="*/ 2147483647 w 2"/>
                  <a:gd name="T13" fmla="*/ 2147483647 h 5"/>
                  <a:gd name="T14" fmla="*/ 2147483647 w 2"/>
                  <a:gd name="T15" fmla="*/ 0 h 5"/>
                  <a:gd name="T16" fmla="*/ 0 w 2"/>
                  <a:gd name="T17" fmla="*/ 0 h 5"/>
                  <a:gd name="T18" fmla="*/ 2147483647 w 2"/>
                  <a:gd name="T19" fmla="*/ 0 h 5"/>
                  <a:gd name="T20" fmla="*/ 2147483647 w 2"/>
                  <a:gd name="T21" fmla="*/ 0 h 5"/>
                  <a:gd name="T22" fmla="*/ 2147483647 w 2"/>
                  <a:gd name="T23" fmla="*/ 0 h 5"/>
                  <a:gd name="T24" fmla="*/ 2147483647 w 2"/>
                  <a:gd name="T25" fmla="*/ 0 h 5"/>
                  <a:gd name="T26" fmla="*/ 0 w 2"/>
                  <a:gd name="T27" fmla="*/ 0 h 5"/>
                  <a:gd name="T28" fmla="*/ 0 w 2"/>
                  <a:gd name="T29" fmla="*/ 2147483647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" h="5">
                    <a:moveTo>
                      <a:pt x="0" y="3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6" name="Freeform 1048"/>
              <p:cNvSpPr/>
              <p:nvPr/>
            </p:nvSpPr>
            <p:spPr bwMode="auto">
              <a:xfrm>
                <a:off x="1495426" y="1476376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2147483647 h 2"/>
                  <a:gd name="T4" fmla="*/ 2147483647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7" name="Freeform 1049"/>
              <p:cNvSpPr/>
              <p:nvPr/>
            </p:nvSpPr>
            <p:spPr bwMode="auto">
              <a:xfrm>
                <a:off x="1495426" y="1476376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2147483647 h 2"/>
                  <a:gd name="T4" fmla="*/ 2147483647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8" name="Freeform 1050"/>
              <p:cNvSpPr/>
              <p:nvPr/>
            </p:nvSpPr>
            <p:spPr bwMode="auto">
              <a:xfrm>
                <a:off x="1495426" y="1476376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9" name="Freeform 1051"/>
              <p:cNvSpPr/>
              <p:nvPr/>
            </p:nvSpPr>
            <p:spPr bwMode="auto">
              <a:xfrm>
                <a:off x="1495426" y="1476376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0" name="Freeform 1052"/>
              <p:cNvSpPr/>
              <p:nvPr/>
            </p:nvSpPr>
            <p:spPr bwMode="auto">
              <a:xfrm>
                <a:off x="1490663" y="146843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1" name="Freeform 1053"/>
              <p:cNvSpPr/>
              <p:nvPr/>
            </p:nvSpPr>
            <p:spPr bwMode="auto">
              <a:xfrm>
                <a:off x="1490663" y="146843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2" name="Freeform 1054"/>
              <p:cNvSpPr/>
              <p:nvPr/>
            </p:nvSpPr>
            <p:spPr bwMode="auto">
              <a:xfrm>
                <a:off x="1495426" y="1484313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2147483647 h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3" name="Freeform 1055"/>
              <p:cNvSpPr/>
              <p:nvPr/>
            </p:nvSpPr>
            <p:spPr bwMode="auto">
              <a:xfrm>
                <a:off x="1490663" y="14954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4" name="Freeform 1056"/>
              <p:cNvSpPr/>
              <p:nvPr/>
            </p:nvSpPr>
            <p:spPr bwMode="auto">
              <a:xfrm>
                <a:off x="1495426" y="1495426"/>
                <a:ext cx="11113" cy="3175"/>
              </a:xfrm>
              <a:custGeom>
                <a:avLst/>
                <a:gdLst>
                  <a:gd name="T0" fmla="*/ 2147483647 w 7"/>
                  <a:gd name="T1" fmla="*/ 2147483647 h 2"/>
                  <a:gd name="T2" fmla="*/ 2147483647 w 7"/>
                  <a:gd name="T3" fmla="*/ 2147483647 h 2"/>
                  <a:gd name="T4" fmla="*/ 2147483647 w 7"/>
                  <a:gd name="T5" fmla="*/ 0 h 2"/>
                  <a:gd name="T6" fmla="*/ 2147483647 w 7"/>
                  <a:gd name="T7" fmla="*/ 0 h 2"/>
                  <a:gd name="T8" fmla="*/ 2147483647 w 7"/>
                  <a:gd name="T9" fmla="*/ 0 h 2"/>
                  <a:gd name="T10" fmla="*/ 2147483647 w 7"/>
                  <a:gd name="T11" fmla="*/ 0 h 2"/>
                  <a:gd name="T12" fmla="*/ 2147483647 w 7"/>
                  <a:gd name="T13" fmla="*/ 0 h 2"/>
                  <a:gd name="T14" fmla="*/ 0 w 7"/>
                  <a:gd name="T15" fmla="*/ 0 h 2"/>
                  <a:gd name="T16" fmla="*/ 0 w 7"/>
                  <a:gd name="T17" fmla="*/ 2147483647 h 2"/>
                  <a:gd name="T18" fmla="*/ 2147483647 w 7"/>
                  <a:gd name="T19" fmla="*/ 0 h 2"/>
                  <a:gd name="T20" fmla="*/ 2147483647 w 7"/>
                  <a:gd name="T21" fmla="*/ 0 h 2"/>
                  <a:gd name="T22" fmla="*/ 2147483647 w 7"/>
                  <a:gd name="T23" fmla="*/ 0 h 2"/>
                  <a:gd name="T24" fmla="*/ 2147483647 w 7"/>
                  <a:gd name="T25" fmla="*/ 2147483647 h 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lnTo>
                      <a:pt x="7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5" name="Freeform 1057"/>
              <p:cNvSpPr/>
              <p:nvPr/>
            </p:nvSpPr>
            <p:spPr bwMode="auto">
              <a:xfrm>
                <a:off x="1484313" y="14906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0 w 2"/>
                  <a:gd name="T5" fmla="*/ 2147483647 w 2"/>
                  <a:gd name="T6" fmla="*/ 2147483647 w 2"/>
                  <a:gd name="T7" fmla="*/ 2147483647 w 2"/>
                  <a:gd name="T8" fmla="*/ 0 w 2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6" name="Freeform 1058"/>
              <p:cNvSpPr/>
              <p:nvPr/>
            </p:nvSpPr>
            <p:spPr bwMode="auto">
              <a:xfrm>
                <a:off x="1476376" y="1498601"/>
                <a:ext cx="3175" cy="7938"/>
              </a:xfrm>
              <a:custGeom>
                <a:avLst/>
                <a:gdLst>
                  <a:gd name="T0" fmla="*/ 0 w 2"/>
                  <a:gd name="T1" fmla="*/ 2147483647 h 5"/>
                  <a:gd name="T2" fmla="*/ 0 w 2"/>
                  <a:gd name="T3" fmla="*/ 2147483647 h 5"/>
                  <a:gd name="T4" fmla="*/ 2147483647 w 2"/>
                  <a:gd name="T5" fmla="*/ 2147483647 h 5"/>
                  <a:gd name="T6" fmla="*/ 2147483647 w 2"/>
                  <a:gd name="T7" fmla="*/ 2147483647 h 5"/>
                  <a:gd name="T8" fmla="*/ 2147483647 w 2"/>
                  <a:gd name="T9" fmla="*/ 0 h 5"/>
                  <a:gd name="T10" fmla="*/ 2147483647 w 2"/>
                  <a:gd name="T11" fmla="*/ 2147483647 h 5"/>
                  <a:gd name="T12" fmla="*/ 2147483647 w 2"/>
                  <a:gd name="T13" fmla="*/ 2147483647 h 5"/>
                  <a:gd name="T14" fmla="*/ 0 w 2"/>
                  <a:gd name="T15" fmla="*/ 2147483647 h 5"/>
                  <a:gd name="T16" fmla="*/ 0 w 2"/>
                  <a:gd name="T17" fmla="*/ 2147483647 h 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7" name="Freeform 1059"/>
              <p:cNvSpPr/>
              <p:nvPr/>
            </p:nvSpPr>
            <p:spPr bwMode="auto">
              <a:xfrm>
                <a:off x="1476376" y="15017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8" name="Freeform 1060"/>
              <p:cNvSpPr/>
              <p:nvPr/>
            </p:nvSpPr>
            <p:spPr bwMode="auto">
              <a:xfrm>
                <a:off x="1509713" y="1506538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2147483647 w 3"/>
                  <a:gd name="T3" fmla="*/ 2147483647 w 3"/>
                  <a:gd name="T4" fmla="*/ 0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9" name="Freeform 1061"/>
              <p:cNvSpPr/>
              <p:nvPr/>
            </p:nvSpPr>
            <p:spPr bwMode="auto">
              <a:xfrm>
                <a:off x="1506538" y="1509713"/>
                <a:ext cx="0" cy="4763"/>
              </a:xfrm>
              <a:custGeom>
                <a:avLst/>
                <a:gdLst>
                  <a:gd name="T0" fmla="*/ 2147483647 h 3"/>
                  <a:gd name="T1" fmla="*/ 0 h 3"/>
                  <a:gd name="T2" fmla="*/ 2147483647 h 3"/>
                  <a:gd name="T3" fmla="*/ 2147483647 h 3"/>
                  <a:gd name="T4" fmla="*/ 2147483647 h 3"/>
                  <a:gd name="T5" fmla="*/ 2147483647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0" name="Freeform 1062"/>
              <p:cNvSpPr/>
              <p:nvPr/>
            </p:nvSpPr>
            <p:spPr bwMode="auto">
              <a:xfrm>
                <a:off x="1501776" y="15144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1" name="Rectangle 1063"/>
              <p:cNvSpPr>
                <a:spLocks noChangeArrowheads="1"/>
              </p:cNvSpPr>
              <p:nvPr/>
            </p:nvSpPr>
            <p:spPr bwMode="auto">
              <a:xfrm>
                <a:off x="1517651" y="1506538"/>
                <a:ext cx="1588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92" name="Rectangle 1064"/>
              <p:cNvSpPr>
                <a:spLocks noChangeArrowheads="1"/>
              </p:cNvSpPr>
              <p:nvPr/>
            </p:nvSpPr>
            <p:spPr bwMode="auto">
              <a:xfrm>
                <a:off x="1517651" y="15065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93" name="Freeform 1065"/>
              <p:cNvSpPr/>
              <p:nvPr/>
            </p:nvSpPr>
            <p:spPr bwMode="auto">
              <a:xfrm>
                <a:off x="1506538" y="1487488"/>
                <a:ext cx="63500" cy="38100"/>
              </a:xfrm>
              <a:custGeom>
                <a:avLst/>
                <a:gdLst>
                  <a:gd name="T0" fmla="*/ 2147483647 w 40"/>
                  <a:gd name="T1" fmla="*/ 2147483647 h 24"/>
                  <a:gd name="T2" fmla="*/ 2147483647 w 40"/>
                  <a:gd name="T3" fmla="*/ 2147483647 h 24"/>
                  <a:gd name="T4" fmla="*/ 2147483647 w 40"/>
                  <a:gd name="T5" fmla="*/ 2147483647 h 24"/>
                  <a:gd name="T6" fmla="*/ 2147483647 w 40"/>
                  <a:gd name="T7" fmla="*/ 2147483647 h 24"/>
                  <a:gd name="T8" fmla="*/ 2147483647 w 40"/>
                  <a:gd name="T9" fmla="*/ 2147483647 h 24"/>
                  <a:gd name="T10" fmla="*/ 2147483647 w 40"/>
                  <a:gd name="T11" fmla="*/ 2147483647 h 24"/>
                  <a:gd name="T12" fmla="*/ 2147483647 w 40"/>
                  <a:gd name="T13" fmla="*/ 2147483647 h 24"/>
                  <a:gd name="T14" fmla="*/ 2147483647 w 40"/>
                  <a:gd name="T15" fmla="*/ 2147483647 h 24"/>
                  <a:gd name="T16" fmla="*/ 2147483647 w 40"/>
                  <a:gd name="T17" fmla="*/ 2147483647 h 24"/>
                  <a:gd name="T18" fmla="*/ 2147483647 w 40"/>
                  <a:gd name="T19" fmla="*/ 2147483647 h 24"/>
                  <a:gd name="T20" fmla="*/ 2147483647 w 40"/>
                  <a:gd name="T21" fmla="*/ 2147483647 h 24"/>
                  <a:gd name="T22" fmla="*/ 2147483647 w 40"/>
                  <a:gd name="T23" fmla="*/ 2147483647 h 24"/>
                  <a:gd name="T24" fmla="*/ 2147483647 w 40"/>
                  <a:gd name="T25" fmla="*/ 2147483647 h 24"/>
                  <a:gd name="T26" fmla="*/ 2147483647 w 40"/>
                  <a:gd name="T27" fmla="*/ 2147483647 h 24"/>
                  <a:gd name="T28" fmla="*/ 2147483647 w 40"/>
                  <a:gd name="T29" fmla="*/ 2147483647 h 24"/>
                  <a:gd name="T30" fmla="*/ 2147483647 w 40"/>
                  <a:gd name="T31" fmla="*/ 2147483647 h 24"/>
                  <a:gd name="T32" fmla="*/ 2147483647 w 40"/>
                  <a:gd name="T33" fmla="*/ 2147483647 h 24"/>
                  <a:gd name="T34" fmla="*/ 2147483647 w 40"/>
                  <a:gd name="T35" fmla="*/ 2147483647 h 24"/>
                  <a:gd name="T36" fmla="*/ 2147483647 w 40"/>
                  <a:gd name="T37" fmla="*/ 2147483647 h 24"/>
                  <a:gd name="T38" fmla="*/ 2147483647 w 40"/>
                  <a:gd name="T39" fmla="*/ 0 h 24"/>
                  <a:gd name="T40" fmla="*/ 2147483647 w 40"/>
                  <a:gd name="T41" fmla="*/ 0 h 24"/>
                  <a:gd name="T42" fmla="*/ 2147483647 w 40"/>
                  <a:gd name="T43" fmla="*/ 0 h 24"/>
                  <a:gd name="T44" fmla="*/ 0 w 40"/>
                  <a:gd name="T45" fmla="*/ 2147483647 h 24"/>
                  <a:gd name="T46" fmla="*/ 2147483647 w 40"/>
                  <a:gd name="T47" fmla="*/ 2147483647 h 24"/>
                  <a:gd name="T48" fmla="*/ 2147483647 w 40"/>
                  <a:gd name="T49" fmla="*/ 2147483647 h 24"/>
                  <a:gd name="T50" fmla="*/ 2147483647 w 40"/>
                  <a:gd name="T51" fmla="*/ 2147483647 h 24"/>
                  <a:gd name="T52" fmla="*/ 2147483647 w 40"/>
                  <a:gd name="T53" fmla="*/ 2147483647 h 24"/>
                  <a:gd name="T54" fmla="*/ 2147483647 w 40"/>
                  <a:gd name="T55" fmla="*/ 2147483647 h 24"/>
                  <a:gd name="T56" fmla="*/ 2147483647 w 40"/>
                  <a:gd name="T57" fmla="*/ 2147483647 h 24"/>
                  <a:gd name="T58" fmla="*/ 2147483647 w 40"/>
                  <a:gd name="T59" fmla="*/ 2147483647 h 24"/>
                  <a:gd name="T60" fmla="*/ 2147483647 w 40"/>
                  <a:gd name="T61" fmla="*/ 2147483647 h 24"/>
                  <a:gd name="T62" fmla="*/ 2147483647 w 40"/>
                  <a:gd name="T63" fmla="*/ 2147483647 h 24"/>
                  <a:gd name="T64" fmla="*/ 2147483647 w 40"/>
                  <a:gd name="T65" fmla="*/ 2147483647 h 24"/>
                  <a:gd name="T66" fmla="*/ 2147483647 w 40"/>
                  <a:gd name="T67" fmla="*/ 2147483647 h 24"/>
                  <a:gd name="T68" fmla="*/ 2147483647 w 40"/>
                  <a:gd name="T69" fmla="*/ 2147483647 h 24"/>
                  <a:gd name="T70" fmla="*/ 2147483647 w 40"/>
                  <a:gd name="T71" fmla="*/ 2147483647 h 24"/>
                  <a:gd name="T72" fmla="*/ 2147483647 w 40"/>
                  <a:gd name="T73" fmla="*/ 2147483647 h 24"/>
                  <a:gd name="T74" fmla="*/ 2147483647 w 40"/>
                  <a:gd name="T75" fmla="*/ 2147483647 h 24"/>
                  <a:gd name="T76" fmla="*/ 2147483647 w 40"/>
                  <a:gd name="T77" fmla="*/ 2147483647 h 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40" h="24">
                    <a:moveTo>
                      <a:pt x="31" y="17"/>
                    </a:moveTo>
                    <a:lnTo>
                      <a:pt x="31" y="17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21"/>
                    </a:lnTo>
                    <a:lnTo>
                      <a:pt x="35" y="21"/>
                    </a:lnTo>
                    <a:lnTo>
                      <a:pt x="38" y="21"/>
                    </a:lnTo>
                    <a:lnTo>
                      <a:pt x="40" y="24"/>
                    </a:lnTo>
                    <a:lnTo>
                      <a:pt x="40" y="21"/>
                    </a:lnTo>
                    <a:lnTo>
                      <a:pt x="38" y="19"/>
                    </a:lnTo>
                    <a:lnTo>
                      <a:pt x="35" y="19"/>
                    </a:lnTo>
                    <a:lnTo>
                      <a:pt x="35" y="17"/>
                    </a:lnTo>
                    <a:lnTo>
                      <a:pt x="33" y="17"/>
                    </a:lnTo>
                    <a:lnTo>
                      <a:pt x="33" y="14"/>
                    </a:lnTo>
                    <a:lnTo>
                      <a:pt x="33" y="12"/>
                    </a:lnTo>
                    <a:lnTo>
                      <a:pt x="31" y="12"/>
                    </a:lnTo>
                    <a:lnTo>
                      <a:pt x="31" y="9"/>
                    </a:lnTo>
                    <a:lnTo>
                      <a:pt x="28" y="7"/>
                    </a:lnTo>
                    <a:lnTo>
                      <a:pt x="26" y="7"/>
                    </a:lnTo>
                    <a:lnTo>
                      <a:pt x="21" y="5"/>
                    </a:lnTo>
                    <a:lnTo>
                      <a:pt x="19" y="5"/>
                    </a:lnTo>
                    <a:lnTo>
                      <a:pt x="16" y="2"/>
                    </a:lnTo>
                    <a:lnTo>
                      <a:pt x="12" y="2"/>
                    </a:lnTo>
                    <a:lnTo>
                      <a:pt x="9" y="7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9" y="9"/>
                    </a:lnTo>
                    <a:lnTo>
                      <a:pt x="12" y="9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7"/>
                    </a:lnTo>
                    <a:lnTo>
                      <a:pt x="19" y="17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24" y="19"/>
                    </a:lnTo>
                    <a:lnTo>
                      <a:pt x="26" y="19"/>
                    </a:lnTo>
                    <a:lnTo>
                      <a:pt x="24" y="17"/>
                    </a:lnTo>
                    <a:lnTo>
                      <a:pt x="26" y="17"/>
                    </a:lnTo>
                    <a:lnTo>
                      <a:pt x="28" y="17"/>
                    </a:lnTo>
                    <a:lnTo>
                      <a:pt x="31" y="1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4" name="Freeform 1066"/>
              <p:cNvSpPr/>
              <p:nvPr/>
            </p:nvSpPr>
            <p:spPr bwMode="auto">
              <a:xfrm>
                <a:off x="1506538" y="1487488"/>
                <a:ext cx="63500" cy="38100"/>
              </a:xfrm>
              <a:custGeom>
                <a:avLst/>
                <a:gdLst>
                  <a:gd name="T0" fmla="*/ 2147483647 w 40"/>
                  <a:gd name="T1" fmla="*/ 2147483647 h 24"/>
                  <a:gd name="T2" fmla="*/ 2147483647 w 40"/>
                  <a:gd name="T3" fmla="*/ 2147483647 h 24"/>
                  <a:gd name="T4" fmla="*/ 2147483647 w 40"/>
                  <a:gd name="T5" fmla="*/ 2147483647 h 24"/>
                  <a:gd name="T6" fmla="*/ 2147483647 w 40"/>
                  <a:gd name="T7" fmla="*/ 2147483647 h 24"/>
                  <a:gd name="T8" fmla="*/ 2147483647 w 40"/>
                  <a:gd name="T9" fmla="*/ 2147483647 h 24"/>
                  <a:gd name="T10" fmla="*/ 2147483647 w 40"/>
                  <a:gd name="T11" fmla="*/ 2147483647 h 24"/>
                  <a:gd name="T12" fmla="*/ 2147483647 w 40"/>
                  <a:gd name="T13" fmla="*/ 2147483647 h 24"/>
                  <a:gd name="T14" fmla="*/ 2147483647 w 40"/>
                  <a:gd name="T15" fmla="*/ 2147483647 h 24"/>
                  <a:gd name="T16" fmla="*/ 2147483647 w 40"/>
                  <a:gd name="T17" fmla="*/ 2147483647 h 24"/>
                  <a:gd name="T18" fmla="*/ 2147483647 w 40"/>
                  <a:gd name="T19" fmla="*/ 2147483647 h 24"/>
                  <a:gd name="T20" fmla="*/ 2147483647 w 40"/>
                  <a:gd name="T21" fmla="*/ 2147483647 h 24"/>
                  <a:gd name="T22" fmla="*/ 2147483647 w 40"/>
                  <a:gd name="T23" fmla="*/ 2147483647 h 24"/>
                  <a:gd name="T24" fmla="*/ 2147483647 w 40"/>
                  <a:gd name="T25" fmla="*/ 2147483647 h 24"/>
                  <a:gd name="T26" fmla="*/ 2147483647 w 40"/>
                  <a:gd name="T27" fmla="*/ 2147483647 h 24"/>
                  <a:gd name="T28" fmla="*/ 2147483647 w 40"/>
                  <a:gd name="T29" fmla="*/ 2147483647 h 24"/>
                  <a:gd name="T30" fmla="*/ 2147483647 w 40"/>
                  <a:gd name="T31" fmla="*/ 2147483647 h 24"/>
                  <a:gd name="T32" fmla="*/ 2147483647 w 40"/>
                  <a:gd name="T33" fmla="*/ 2147483647 h 24"/>
                  <a:gd name="T34" fmla="*/ 2147483647 w 40"/>
                  <a:gd name="T35" fmla="*/ 2147483647 h 24"/>
                  <a:gd name="T36" fmla="*/ 2147483647 w 40"/>
                  <a:gd name="T37" fmla="*/ 2147483647 h 24"/>
                  <a:gd name="T38" fmla="*/ 2147483647 w 40"/>
                  <a:gd name="T39" fmla="*/ 0 h 24"/>
                  <a:gd name="T40" fmla="*/ 2147483647 w 40"/>
                  <a:gd name="T41" fmla="*/ 0 h 24"/>
                  <a:gd name="T42" fmla="*/ 2147483647 w 40"/>
                  <a:gd name="T43" fmla="*/ 0 h 24"/>
                  <a:gd name="T44" fmla="*/ 0 w 40"/>
                  <a:gd name="T45" fmla="*/ 2147483647 h 24"/>
                  <a:gd name="T46" fmla="*/ 2147483647 w 40"/>
                  <a:gd name="T47" fmla="*/ 2147483647 h 24"/>
                  <a:gd name="T48" fmla="*/ 2147483647 w 40"/>
                  <a:gd name="T49" fmla="*/ 2147483647 h 24"/>
                  <a:gd name="T50" fmla="*/ 2147483647 w 40"/>
                  <a:gd name="T51" fmla="*/ 2147483647 h 24"/>
                  <a:gd name="T52" fmla="*/ 2147483647 w 40"/>
                  <a:gd name="T53" fmla="*/ 2147483647 h 24"/>
                  <a:gd name="T54" fmla="*/ 2147483647 w 40"/>
                  <a:gd name="T55" fmla="*/ 2147483647 h 24"/>
                  <a:gd name="T56" fmla="*/ 2147483647 w 40"/>
                  <a:gd name="T57" fmla="*/ 2147483647 h 24"/>
                  <a:gd name="T58" fmla="*/ 2147483647 w 40"/>
                  <a:gd name="T59" fmla="*/ 2147483647 h 24"/>
                  <a:gd name="T60" fmla="*/ 2147483647 w 40"/>
                  <a:gd name="T61" fmla="*/ 2147483647 h 24"/>
                  <a:gd name="T62" fmla="*/ 2147483647 w 40"/>
                  <a:gd name="T63" fmla="*/ 2147483647 h 24"/>
                  <a:gd name="T64" fmla="*/ 2147483647 w 40"/>
                  <a:gd name="T65" fmla="*/ 2147483647 h 24"/>
                  <a:gd name="T66" fmla="*/ 2147483647 w 40"/>
                  <a:gd name="T67" fmla="*/ 2147483647 h 24"/>
                  <a:gd name="T68" fmla="*/ 2147483647 w 40"/>
                  <a:gd name="T69" fmla="*/ 2147483647 h 24"/>
                  <a:gd name="T70" fmla="*/ 2147483647 w 40"/>
                  <a:gd name="T71" fmla="*/ 2147483647 h 24"/>
                  <a:gd name="T72" fmla="*/ 2147483647 w 40"/>
                  <a:gd name="T73" fmla="*/ 2147483647 h 24"/>
                  <a:gd name="T74" fmla="*/ 2147483647 w 40"/>
                  <a:gd name="T75" fmla="*/ 2147483647 h 24"/>
                  <a:gd name="T76" fmla="*/ 2147483647 w 40"/>
                  <a:gd name="T77" fmla="*/ 2147483647 h 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40" h="24">
                    <a:moveTo>
                      <a:pt x="31" y="17"/>
                    </a:moveTo>
                    <a:lnTo>
                      <a:pt x="31" y="17"/>
                    </a:lnTo>
                    <a:lnTo>
                      <a:pt x="31" y="19"/>
                    </a:lnTo>
                    <a:lnTo>
                      <a:pt x="33" y="19"/>
                    </a:lnTo>
                    <a:lnTo>
                      <a:pt x="33" y="21"/>
                    </a:lnTo>
                    <a:lnTo>
                      <a:pt x="35" y="21"/>
                    </a:lnTo>
                    <a:lnTo>
                      <a:pt x="38" y="21"/>
                    </a:lnTo>
                    <a:lnTo>
                      <a:pt x="40" y="24"/>
                    </a:lnTo>
                    <a:lnTo>
                      <a:pt x="40" y="21"/>
                    </a:lnTo>
                    <a:lnTo>
                      <a:pt x="38" y="19"/>
                    </a:lnTo>
                    <a:lnTo>
                      <a:pt x="35" y="19"/>
                    </a:lnTo>
                    <a:lnTo>
                      <a:pt x="35" y="17"/>
                    </a:lnTo>
                    <a:lnTo>
                      <a:pt x="33" y="17"/>
                    </a:lnTo>
                    <a:lnTo>
                      <a:pt x="33" y="14"/>
                    </a:lnTo>
                    <a:lnTo>
                      <a:pt x="33" y="12"/>
                    </a:lnTo>
                    <a:lnTo>
                      <a:pt x="31" y="12"/>
                    </a:lnTo>
                    <a:lnTo>
                      <a:pt x="31" y="9"/>
                    </a:lnTo>
                    <a:lnTo>
                      <a:pt x="28" y="7"/>
                    </a:lnTo>
                    <a:lnTo>
                      <a:pt x="26" y="7"/>
                    </a:lnTo>
                    <a:lnTo>
                      <a:pt x="21" y="5"/>
                    </a:lnTo>
                    <a:lnTo>
                      <a:pt x="19" y="5"/>
                    </a:lnTo>
                    <a:lnTo>
                      <a:pt x="16" y="2"/>
                    </a:lnTo>
                    <a:lnTo>
                      <a:pt x="12" y="2"/>
                    </a:lnTo>
                    <a:lnTo>
                      <a:pt x="9" y="7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9" y="9"/>
                    </a:lnTo>
                    <a:lnTo>
                      <a:pt x="12" y="9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7"/>
                    </a:lnTo>
                    <a:lnTo>
                      <a:pt x="19" y="17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24" y="19"/>
                    </a:lnTo>
                    <a:lnTo>
                      <a:pt x="26" y="19"/>
                    </a:lnTo>
                    <a:lnTo>
                      <a:pt x="24" y="17"/>
                    </a:lnTo>
                    <a:lnTo>
                      <a:pt x="26" y="17"/>
                    </a:lnTo>
                    <a:lnTo>
                      <a:pt x="28" y="17"/>
                    </a:lnTo>
                    <a:lnTo>
                      <a:pt x="31" y="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5" name="Freeform 1067"/>
              <p:cNvSpPr/>
              <p:nvPr/>
            </p:nvSpPr>
            <p:spPr bwMode="auto">
              <a:xfrm>
                <a:off x="1528763" y="150971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6" name="Freeform 1068"/>
              <p:cNvSpPr/>
              <p:nvPr/>
            </p:nvSpPr>
            <p:spPr bwMode="auto">
              <a:xfrm>
                <a:off x="1495426" y="14906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7" name="Freeform 1069"/>
              <p:cNvSpPr/>
              <p:nvPr/>
            </p:nvSpPr>
            <p:spPr bwMode="auto">
              <a:xfrm>
                <a:off x="1501776" y="14906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8" name="Freeform 1070"/>
              <p:cNvSpPr/>
              <p:nvPr/>
            </p:nvSpPr>
            <p:spPr bwMode="auto">
              <a:xfrm>
                <a:off x="1520826" y="148748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9" name="Freeform 1071"/>
              <p:cNvSpPr/>
              <p:nvPr/>
            </p:nvSpPr>
            <p:spPr bwMode="auto">
              <a:xfrm>
                <a:off x="1520826" y="148748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0" name="Freeform 1072"/>
              <p:cNvSpPr/>
              <p:nvPr/>
            </p:nvSpPr>
            <p:spPr bwMode="auto">
              <a:xfrm>
                <a:off x="1562101" y="1498601"/>
                <a:ext cx="11113" cy="7938"/>
              </a:xfrm>
              <a:custGeom>
                <a:avLst/>
                <a:gdLst>
                  <a:gd name="T0" fmla="*/ 0 w 7"/>
                  <a:gd name="T1" fmla="*/ 2147483647 h 5"/>
                  <a:gd name="T2" fmla="*/ 0 w 7"/>
                  <a:gd name="T3" fmla="*/ 2147483647 h 5"/>
                  <a:gd name="T4" fmla="*/ 2147483647 w 7"/>
                  <a:gd name="T5" fmla="*/ 2147483647 h 5"/>
                  <a:gd name="T6" fmla="*/ 2147483647 w 7"/>
                  <a:gd name="T7" fmla="*/ 2147483647 h 5"/>
                  <a:gd name="T8" fmla="*/ 2147483647 w 7"/>
                  <a:gd name="T9" fmla="*/ 2147483647 h 5"/>
                  <a:gd name="T10" fmla="*/ 2147483647 w 7"/>
                  <a:gd name="T11" fmla="*/ 2147483647 h 5"/>
                  <a:gd name="T12" fmla="*/ 2147483647 w 7"/>
                  <a:gd name="T13" fmla="*/ 2147483647 h 5"/>
                  <a:gd name="T14" fmla="*/ 2147483647 w 7"/>
                  <a:gd name="T15" fmla="*/ 0 h 5"/>
                  <a:gd name="T16" fmla="*/ 2147483647 w 7"/>
                  <a:gd name="T17" fmla="*/ 0 h 5"/>
                  <a:gd name="T18" fmla="*/ 2147483647 w 7"/>
                  <a:gd name="T19" fmla="*/ 0 h 5"/>
                  <a:gd name="T20" fmla="*/ 2147483647 w 7"/>
                  <a:gd name="T21" fmla="*/ 2147483647 h 5"/>
                  <a:gd name="T22" fmla="*/ 2147483647 w 7"/>
                  <a:gd name="T23" fmla="*/ 2147483647 h 5"/>
                  <a:gd name="T24" fmla="*/ 2147483647 w 7"/>
                  <a:gd name="T25" fmla="*/ 2147483647 h 5"/>
                  <a:gd name="T26" fmla="*/ 2147483647 w 7"/>
                  <a:gd name="T27" fmla="*/ 2147483647 h 5"/>
                  <a:gd name="T28" fmla="*/ 0 w 7"/>
                  <a:gd name="T29" fmla="*/ 2147483647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1" name="Freeform 1073"/>
              <p:cNvSpPr/>
              <p:nvPr/>
            </p:nvSpPr>
            <p:spPr bwMode="auto">
              <a:xfrm>
                <a:off x="1562101" y="1498601"/>
                <a:ext cx="11113" cy="7938"/>
              </a:xfrm>
              <a:custGeom>
                <a:avLst/>
                <a:gdLst>
                  <a:gd name="T0" fmla="*/ 0 w 7"/>
                  <a:gd name="T1" fmla="*/ 2147483647 h 5"/>
                  <a:gd name="T2" fmla="*/ 0 w 7"/>
                  <a:gd name="T3" fmla="*/ 2147483647 h 5"/>
                  <a:gd name="T4" fmla="*/ 2147483647 w 7"/>
                  <a:gd name="T5" fmla="*/ 2147483647 h 5"/>
                  <a:gd name="T6" fmla="*/ 2147483647 w 7"/>
                  <a:gd name="T7" fmla="*/ 2147483647 h 5"/>
                  <a:gd name="T8" fmla="*/ 2147483647 w 7"/>
                  <a:gd name="T9" fmla="*/ 2147483647 h 5"/>
                  <a:gd name="T10" fmla="*/ 2147483647 w 7"/>
                  <a:gd name="T11" fmla="*/ 2147483647 h 5"/>
                  <a:gd name="T12" fmla="*/ 2147483647 w 7"/>
                  <a:gd name="T13" fmla="*/ 2147483647 h 5"/>
                  <a:gd name="T14" fmla="*/ 2147483647 w 7"/>
                  <a:gd name="T15" fmla="*/ 0 h 5"/>
                  <a:gd name="T16" fmla="*/ 2147483647 w 7"/>
                  <a:gd name="T17" fmla="*/ 0 h 5"/>
                  <a:gd name="T18" fmla="*/ 2147483647 w 7"/>
                  <a:gd name="T19" fmla="*/ 0 h 5"/>
                  <a:gd name="T20" fmla="*/ 2147483647 w 7"/>
                  <a:gd name="T21" fmla="*/ 2147483647 h 5"/>
                  <a:gd name="T22" fmla="*/ 2147483647 w 7"/>
                  <a:gd name="T23" fmla="*/ 2147483647 h 5"/>
                  <a:gd name="T24" fmla="*/ 2147483647 w 7"/>
                  <a:gd name="T25" fmla="*/ 2147483647 h 5"/>
                  <a:gd name="T26" fmla="*/ 2147483647 w 7"/>
                  <a:gd name="T27" fmla="*/ 2147483647 h 5"/>
                  <a:gd name="T28" fmla="*/ 0 w 7"/>
                  <a:gd name="T29" fmla="*/ 2147483647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2" name="Freeform 1074"/>
              <p:cNvSpPr/>
              <p:nvPr/>
            </p:nvSpPr>
            <p:spPr bwMode="auto">
              <a:xfrm>
                <a:off x="1566863" y="1490663"/>
                <a:ext cx="11113" cy="11113"/>
              </a:xfrm>
              <a:custGeom>
                <a:avLst/>
                <a:gdLst>
                  <a:gd name="T0" fmla="*/ 2147483647 w 7"/>
                  <a:gd name="T1" fmla="*/ 2147483647 h 7"/>
                  <a:gd name="T2" fmla="*/ 2147483647 w 7"/>
                  <a:gd name="T3" fmla="*/ 0 h 7"/>
                  <a:gd name="T4" fmla="*/ 0 w 7"/>
                  <a:gd name="T5" fmla="*/ 0 h 7"/>
                  <a:gd name="T6" fmla="*/ 0 w 7"/>
                  <a:gd name="T7" fmla="*/ 2147483647 h 7"/>
                  <a:gd name="T8" fmla="*/ 2147483647 w 7"/>
                  <a:gd name="T9" fmla="*/ 2147483647 h 7"/>
                  <a:gd name="T10" fmla="*/ 2147483647 w 7"/>
                  <a:gd name="T11" fmla="*/ 2147483647 h 7"/>
                  <a:gd name="T12" fmla="*/ 2147483647 w 7"/>
                  <a:gd name="T13" fmla="*/ 2147483647 h 7"/>
                  <a:gd name="T14" fmla="*/ 2147483647 w 7"/>
                  <a:gd name="T15" fmla="*/ 2147483647 h 7"/>
                  <a:gd name="T16" fmla="*/ 2147483647 w 7"/>
                  <a:gd name="T17" fmla="*/ 2147483647 h 7"/>
                  <a:gd name="T18" fmla="*/ 2147483647 w 7"/>
                  <a:gd name="T19" fmla="*/ 2147483647 h 7"/>
                  <a:gd name="T20" fmla="*/ 2147483647 w 7"/>
                  <a:gd name="T21" fmla="*/ 2147483647 h 7"/>
                  <a:gd name="T22" fmla="*/ 2147483647 w 7"/>
                  <a:gd name="T23" fmla="*/ 2147483647 h 7"/>
                  <a:gd name="T24" fmla="*/ 2147483647 w 7"/>
                  <a:gd name="T25" fmla="*/ 2147483647 h 7"/>
                  <a:gd name="T26" fmla="*/ 2147483647 w 7"/>
                  <a:gd name="T27" fmla="*/ 2147483647 h 7"/>
                  <a:gd name="T28" fmla="*/ 2147483647 w 7"/>
                  <a:gd name="T29" fmla="*/ 2147483647 h 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" h="7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4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3" name="Freeform 1075"/>
              <p:cNvSpPr/>
              <p:nvPr/>
            </p:nvSpPr>
            <p:spPr bwMode="auto">
              <a:xfrm>
                <a:off x="1566863" y="1490663"/>
                <a:ext cx="11113" cy="11113"/>
              </a:xfrm>
              <a:custGeom>
                <a:avLst/>
                <a:gdLst>
                  <a:gd name="T0" fmla="*/ 2147483647 w 7"/>
                  <a:gd name="T1" fmla="*/ 2147483647 h 7"/>
                  <a:gd name="T2" fmla="*/ 2147483647 w 7"/>
                  <a:gd name="T3" fmla="*/ 0 h 7"/>
                  <a:gd name="T4" fmla="*/ 0 w 7"/>
                  <a:gd name="T5" fmla="*/ 0 h 7"/>
                  <a:gd name="T6" fmla="*/ 0 w 7"/>
                  <a:gd name="T7" fmla="*/ 2147483647 h 7"/>
                  <a:gd name="T8" fmla="*/ 2147483647 w 7"/>
                  <a:gd name="T9" fmla="*/ 2147483647 h 7"/>
                  <a:gd name="T10" fmla="*/ 2147483647 w 7"/>
                  <a:gd name="T11" fmla="*/ 2147483647 h 7"/>
                  <a:gd name="T12" fmla="*/ 2147483647 w 7"/>
                  <a:gd name="T13" fmla="*/ 2147483647 h 7"/>
                  <a:gd name="T14" fmla="*/ 2147483647 w 7"/>
                  <a:gd name="T15" fmla="*/ 2147483647 h 7"/>
                  <a:gd name="T16" fmla="*/ 2147483647 w 7"/>
                  <a:gd name="T17" fmla="*/ 2147483647 h 7"/>
                  <a:gd name="T18" fmla="*/ 2147483647 w 7"/>
                  <a:gd name="T19" fmla="*/ 2147483647 h 7"/>
                  <a:gd name="T20" fmla="*/ 2147483647 w 7"/>
                  <a:gd name="T21" fmla="*/ 2147483647 h 7"/>
                  <a:gd name="T22" fmla="*/ 2147483647 w 7"/>
                  <a:gd name="T23" fmla="*/ 2147483647 h 7"/>
                  <a:gd name="T24" fmla="*/ 2147483647 w 7"/>
                  <a:gd name="T25" fmla="*/ 2147483647 h 7"/>
                  <a:gd name="T26" fmla="*/ 2147483647 w 7"/>
                  <a:gd name="T27" fmla="*/ 2147483647 h 7"/>
                  <a:gd name="T28" fmla="*/ 2147483647 w 7"/>
                  <a:gd name="T29" fmla="*/ 2147483647 h 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" h="7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4" y="3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4" name="Freeform 1076"/>
              <p:cNvSpPr/>
              <p:nvPr/>
            </p:nvSpPr>
            <p:spPr bwMode="auto">
              <a:xfrm>
                <a:off x="1585913" y="1501776"/>
                <a:ext cx="0" cy="7938"/>
              </a:xfrm>
              <a:custGeom>
                <a:avLst/>
                <a:gdLst>
                  <a:gd name="T0" fmla="*/ 2147483647 h 5"/>
                  <a:gd name="T1" fmla="*/ 2147483647 h 5"/>
                  <a:gd name="T2" fmla="*/ 2147483647 h 5"/>
                  <a:gd name="T3" fmla="*/ 2147483647 h 5"/>
                  <a:gd name="T4" fmla="*/ 2147483647 h 5"/>
                  <a:gd name="T5" fmla="*/ 0 h 5"/>
                  <a:gd name="T6" fmla="*/ 2147483647 h 5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5">
                    <a:moveTo>
                      <a:pt x="0" y="3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5" name="Freeform 1077"/>
              <p:cNvSpPr/>
              <p:nvPr/>
            </p:nvSpPr>
            <p:spPr bwMode="auto">
              <a:xfrm>
                <a:off x="1585913" y="1501776"/>
                <a:ext cx="0" cy="7938"/>
              </a:xfrm>
              <a:custGeom>
                <a:avLst/>
                <a:gdLst>
                  <a:gd name="T0" fmla="*/ 2147483647 h 5"/>
                  <a:gd name="T1" fmla="*/ 2147483647 h 5"/>
                  <a:gd name="T2" fmla="*/ 2147483647 h 5"/>
                  <a:gd name="T3" fmla="*/ 2147483647 h 5"/>
                  <a:gd name="T4" fmla="*/ 2147483647 h 5"/>
                  <a:gd name="T5" fmla="*/ 0 h 5"/>
                  <a:gd name="T6" fmla="*/ 2147483647 h 5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5">
                    <a:moveTo>
                      <a:pt x="0" y="3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6" name="Freeform 1078"/>
              <p:cNvSpPr/>
              <p:nvPr/>
            </p:nvSpPr>
            <p:spPr bwMode="auto">
              <a:xfrm>
                <a:off x="1589088" y="1506538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2147483647 h 2"/>
                  <a:gd name="T4" fmla="*/ 0 w 2"/>
                  <a:gd name="T5" fmla="*/ 0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7" name="Freeform 1079"/>
              <p:cNvSpPr/>
              <p:nvPr/>
            </p:nvSpPr>
            <p:spPr bwMode="auto">
              <a:xfrm>
                <a:off x="1589088" y="1506538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2147483647 h 2"/>
                  <a:gd name="T4" fmla="*/ 0 w 2"/>
                  <a:gd name="T5" fmla="*/ 0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8" name="Freeform 1080"/>
              <p:cNvSpPr/>
              <p:nvPr/>
            </p:nvSpPr>
            <p:spPr bwMode="auto">
              <a:xfrm>
                <a:off x="1597026" y="1509713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2147483647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9" name="Freeform 1081"/>
              <p:cNvSpPr/>
              <p:nvPr/>
            </p:nvSpPr>
            <p:spPr bwMode="auto">
              <a:xfrm>
                <a:off x="1597026" y="1509713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2147483647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0" name="Freeform 1082"/>
              <p:cNvSpPr/>
              <p:nvPr/>
            </p:nvSpPr>
            <p:spPr bwMode="auto">
              <a:xfrm>
                <a:off x="1603376" y="1514476"/>
                <a:ext cx="4763" cy="6350"/>
              </a:xfrm>
              <a:custGeom>
                <a:avLst/>
                <a:gdLst>
                  <a:gd name="T0" fmla="*/ 2147483647 w 3"/>
                  <a:gd name="T1" fmla="*/ 2147483647 h 4"/>
                  <a:gd name="T2" fmla="*/ 0 w 3"/>
                  <a:gd name="T3" fmla="*/ 0 h 4"/>
                  <a:gd name="T4" fmla="*/ 0 w 3"/>
                  <a:gd name="T5" fmla="*/ 0 h 4"/>
                  <a:gd name="T6" fmla="*/ 0 w 3"/>
                  <a:gd name="T7" fmla="*/ 2147483647 h 4"/>
                  <a:gd name="T8" fmla="*/ 0 w 3"/>
                  <a:gd name="T9" fmla="*/ 2147483647 h 4"/>
                  <a:gd name="T10" fmla="*/ 0 w 3"/>
                  <a:gd name="T11" fmla="*/ 2147483647 h 4"/>
                  <a:gd name="T12" fmla="*/ 2147483647 w 3"/>
                  <a:gd name="T13" fmla="*/ 2147483647 h 4"/>
                  <a:gd name="T14" fmla="*/ 2147483647 w 3"/>
                  <a:gd name="T15" fmla="*/ 2147483647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1" name="Freeform 1083"/>
              <p:cNvSpPr/>
              <p:nvPr/>
            </p:nvSpPr>
            <p:spPr bwMode="auto">
              <a:xfrm>
                <a:off x="1603376" y="1514476"/>
                <a:ext cx="4763" cy="6350"/>
              </a:xfrm>
              <a:custGeom>
                <a:avLst/>
                <a:gdLst>
                  <a:gd name="T0" fmla="*/ 2147483647 w 3"/>
                  <a:gd name="T1" fmla="*/ 2147483647 h 4"/>
                  <a:gd name="T2" fmla="*/ 0 w 3"/>
                  <a:gd name="T3" fmla="*/ 0 h 4"/>
                  <a:gd name="T4" fmla="*/ 0 w 3"/>
                  <a:gd name="T5" fmla="*/ 0 h 4"/>
                  <a:gd name="T6" fmla="*/ 0 w 3"/>
                  <a:gd name="T7" fmla="*/ 2147483647 h 4"/>
                  <a:gd name="T8" fmla="*/ 0 w 3"/>
                  <a:gd name="T9" fmla="*/ 2147483647 h 4"/>
                  <a:gd name="T10" fmla="*/ 0 w 3"/>
                  <a:gd name="T11" fmla="*/ 2147483647 h 4"/>
                  <a:gd name="T12" fmla="*/ 2147483647 w 3"/>
                  <a:gd name="T13" fmla="*/ 2147483647 h 4"/>
                  <a:gd name="T14" fmla="*/ 2147483647 w 3"/>
                  <a:gd name="T15" fmla="*/ 2147483647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3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2" name="Freeform 1084"/>
              <p:cNvSpPr/>
              <p:nvPr/>
            </p:nvSpPr>
            <p:spPr bwMode="auto">
              <a:xfrm>
                <a:off x="1603376" y="1520826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0 w 3"/>
                  <a:gd name="T3" fmla="*/ 0 h 3"/>
                  <a:gd name="T4" fmla="*/ 2147483647 w 3"/>
                  <a:gd name="T5" fmla="*/ 0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2147483647 w 3"/>
                  <a:gd name="T11" fmla="*/ 0 h 3"/>
                  <a:gd name="T12" fmla="*/ 2147483647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3" name="Freeform 1085"/>
              <p:cNvSpPr/>
              <p:nvPr/>
            </p:nvSpPr>
            <p:spPr bwMode="auto">
              <a:xfrm>
                <a:off x="1603376" y="1520826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0 w 3"/>
                  <a:gd name="T3" fmla="*/ 0 h 3"/>
                  <a:gd name="T4" fmla="*/ 2147483647 w 3"/>
                  <a:gd name="T5" fmla="*/ 0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2147483647 w 3"/>
                  <a:gd name="T11" fmla="*/ 0 h 3"/>
                  <a:gd name="T12" fmla="*/ 2147483647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4" name="Freeform 1086"/>
              <p:cNvSpPr/>
              <p:nvPr/>
            </p:nvSpPr>
            <p:spPr bwMode="auto">
              <a:xfrm>
                <a:off x="1600201" y="152558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5" name="Freeform 1087"/>
              <p:cNvSpPr/>
              <p:nvPr/>
            </p:nvSpPr>
            <p:spPr bwMode="auto">
              <a:xfrm>
                <a:off x="1600201" y="152558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6" name="Freeform 1088"/>
              <p:cNvSpPr/>
              <p:nvPr/>
            </p:nvSpPr>
            <p:spPr bwMode="auto">
              <a:xfrm>
                <a:off x="1600201" y="151765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7" name="Freeform 1089"/>
              <p:cNvSpPr/>
              <p:nvPr/>
            </p:nvSpPr>
            <p:spPr bwMode="auto">
              <a:xfrm>
                <a:off x="1600201" y="151765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8" name="Freeform 1090"/>
              <p:cNvSpPr/>
              <p:nvPr/>
            </p:nvSpPr>
            <p:spPr bwMode="auto">
              <a:xfrm>
                <a:off x="1570038" y="1520826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0 w 2"/>
                  <a:gd name="T5" fmla="*/ 0 w 2"/>
                  <a:gd name="T6" fmla="*/ 0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9" name="Freeform 1091"/>
              <p:cNvSpPr/>
              <p:nvPr/>
            </p:nvSpPr>
            <p:spPr bwMode="auto">
              <a:xfrm>
                <a:off x="1577976" y="1520826"/>
                <a:ext cx="0" cy="4763"/>
              </a:xfrm>
              <a:custGeom>
                <a:avLst/>
                <a:gdLst>
                  <a:gd name="T0" fmla="*/ 2147483647 h 3"/>
                  <a:gd name="T1" fmla="*/ 2147483647 h 3"/>
                  <a:gd name="T2" fmla="*/ 2147483647 h 3"/>
                  <a:gd name="T3" fmla="*/ 0 h 3"/>
                  <a:gd name="T4" fmla="*/ 0 h 3"/>
                  <a:gd name="T5" fmla="*/ 2147483647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0" name="Freeform 1092"/>
              <p:cNvSpPr/>
              <p:nvPr/>
            </p:nvSpPr>
            <p:spPr bwMode="auto">
              <a:xfrm>
                <a:off x="1446213" y="1525588"/>
                <a:ext cx="134938" cy="112713"/>
              </a:xfrm>
              <a:custGeom>
                <a:avLst/>
                <a:gdLst>
                  <a:gd name="T0" fmla="*/ 2147483647 w 85"/>
                  <a:gd name="T1" fmla="*/ 2147483647 h 71"/>
                  <a:gd name="T2" fmla="*/ 2147483647 w 85"/>
                  <a:gd name="T3" fmla="*/ 2147483647 h 71"/>
                  <a:gd name="T4" fmla="*/ 2147483647 w 85"/>
                  <a:gd name="T5" fmla="*/ 2147483647 h 71"/>
                  <a:gd name="T6" fmla="*/ 2147483647 w 85"/>
                  <a:gd name="T7" fmla="*/ 2147483647 h 71"/>
                  <a:gd name="T8" fmla="*/ 2147483647 w 85"/>
                  <a:gd name="T9" fmla="*/ 2147483647 h 71"/>
                  <a:gd name="T10" fmla="*/ 2147483647 w 85"/>
                  <a:gd name="T11" fmla="*/ 2147483647 h 71"/>
                  <a:gd name="T12" fmla="*/ 2147483647 w 85"/>
                  <a:gd name="T13" fmla="*/ 2147483647 h 71"/>
                  <a:gd name="T14" fmla="*/ 2147483647 w 85"/>
                  <a:gd name="T15" fmla="*/ 2147483647 h 71"/>
                  <a:gd name="T16" fmla="*/ 2147483647 w 85"/>
                  <a:gd name="T17" fmla="*/ 2147483647 h 71"/>
                  <a:gd name="T18" fmla="*/ 2147483647 w 85"/>
                  <a:gd name="T19" fmla="*/ 2147483647 h 71"/>
                  <a:gd name="T20" fmla="*/ 2147483647 w 85"/>
                  <a:gd name="T21" fmla="*/ 2147483647 h 71"/>
                  <a:gd name="T22" fmla="*/ 0 w 85"/>
                  <a:gd name="T23" fmla="*/ 2147483647 h 71"/>
                  <a:gd name="T24" fmla="*/ 2147483647 w 85"/>
                  <a:gd name="T25" fmla="*/ 2147483647 h 71"/>
                  <a:gd name="T26" fmla="*/ 2147483647 w 85"/>
                  <a:gd name="T27" fmla="*/ 2147483647 h 71"/>
                  <a:gd name="T28" fmla="*/ 2147483647 w 85"/>
                  <a:gd name="T29" fmla="*/ 2147483647 h 71"/>
                  <a:gd name="T30" fmla="*/ 2147483647 w 85"/>
                  <a:gd name="T31" fmla="*/ 2147483647 h 71"/>
                  <a:gd name="T32" fmla="*/ 2147483647 w 85"/>
                  <a:gd name="T33" fmla="*/ 2147483647 h 71"/>
                  <a:gd name="T34" fmla="*/ 2147483647 w 85"/>
                  <a:gd name="T35" fmla="*/ 2147483647 h 71"/>
                  <a:gd name="T36" fmla="*/ 2147483647 w 85"/>
                  <a:gd name="T37" fmla="*/ 2147483647 h 71"/>
                  <a:gd name="T38" fmla="*/ 2147483647 w 85"/>
                  <a:gd name="T39" fmla="*/ 2147483647 h 71"/>
                  <a:gd name="T40" fmla="*/ 2147483647 w 85"/>
                  <a:gd name="T41" fmla="*/ 2147483647 h 71"/>
                  <a:gd name="T42" fmla="*/ 2147483647 w 85"/>
                  <a:gd name="T43" fmla="*/ 2147483647 h 71"/>
                  <a:gd name="T44" fmla="*/ 2147483647 w 85"/>
                  <a:gd name="T45" fmla="*/ 2147483647 h 71"/>
                  <a:gd name="T46" fmla="*/ 2147483647 w 85"/>
                  <a:gd name="T47" fmla="*/ 2147483647 h 71"/>
                  <a:gd name="T48" fmla="*/ 2147483647 w 85"/>
                  <a:gd name="T49" fmla="*/ 2147483647 h 71"/>
                  <a:gd name="T50" fmla="*/ 2147483647 w 85"/>
                  <a:gd name="T51" fmla="*/ 2147483647 h 71"/>
                  <a:gd name="T52" fmla="*/ 2147483647 w 85"/>
                  <a:gd name="T53" fmla="*/ 2147483647 h 71"/>
                  <a:gd name="T54" fmla="*/ 2147483647 w 85"/>
                  <a:gd name="T55" fmla="*/ 2147483647 h 71"/>
                  <a:gd name="T56" fmla="*/ 2147483647 w 85"/>
                  <a:gd name="T57" fmla="*/ 2147483647 h 71"/>
                  <a:gd name="T58" fmla="*/ 2147483647 w 85"/>
                  <a:gd name="T59" fmla="*/ 2147483647 h 71"/>
                  <a:gd name="T60" fmla="*/ 2147483647 w 85"/>
                  <a:gd name="T61" fmla="*/ 2147483647 h 71"/>
                  <a:gd name="T62" fmla="*/ 2147483647 w 85"/>
                  <a:gd name="T63" fmla="*/ 2147483647 h 71"/>
                  <a:gd name="T64" fmla="*/ 2147483647 w 85"/>
                  <a:gd name="T65" fmla="*/ 2147483647 h 71"/>
                  <a:gd name="T66" fmla="*/ 2147483647 w 85"/>
                  <a:gd name="T67" fmla="*/ 2147483647 h 71"/>
                  <a:gd name="T68" fmla="*/ 2147483647 w 85"/>
                  <a:gd name="T69" fmla="*/ 2147483647 h 71"/>
                  <a:gd name="T70" fmla="*/ 2147483647 w 85"/>
                  <a:gd name="T71" fmla="*/ 2147483647 h 71"/>
                  <a:gd name="T72" fmla="*/ 2147483647 w 85"/>
                  <a:gd name="T73" fmla="*/ 2147483647 h 71"/>
                  <a:gd name="T74" fmla="*/ 2147483647 w 85"/>
                  <a:gd name="T75" fmla="*/ 2147483647 h 71"/>
                  <a:gd name="T76" fmla="*/ 2147483647 w 85"/>
                  <a:gd name="T77" fmla="*/ 2147483647 h 71"/>
                  <a:gd name="T78" fmla="*/ 2147483647 w 85"/>
                  <a:gd name="T79" fmla="*/ 2147483647 h 71"/>
                  <a:gd name="T80" fmla="*/ 2147483647 w 85"/>
                  <a:gd name="T81" fmla="*/ 2147483647 h 71"/>
                  <a:gd name="T82" fmla="*/ 2147483647 w 85"/>
                  <a:gd name="T83" fmla="*/ 2147483647 h 71"/>
                  <a:gd name="T84" fmla="*/ 2147483647 w 85"/>
                  <a:gd name="T85" fmla="*/ 2147483647 h 71"/>
                  <a:gd name="T86" fmla="*/ 2147483647 w 85"/>
                  <a:gd name="T87" fmla="*/ 2147483647 h 71"/>
                  <a:gd name="T88" fmla="*/ 2147483647 w 85"/>
                  <a:gd name="T89" fmla="*/ 2147483647 h 71"/>
                  <a:gd name="T90" fmla="*/ 2147483647 w 85"/>
                  <a:gd name="T91" fmla="*/ 0 h 71"/>
                  <a:gd name="T92" fmla="*/ 2147483647 w 85"/>
                  <a:gd name="T93" fmla="*/ 0 h 71"/>
                  <a:gd name="T94" fmla="*/ 2147483647 w 85"/>
                  <a:gd name="T95" fmla="*/ 2147483647 h 71"/>
                  <a:gd name="T96" fmla="*/ 2147483647 w 85"/>
                  <a:gd name="T97" fmla="*/ 2147483647 h 71"/>
                  <a:gd name="T98" fmla="*/ 2147483647 w 85"/>
                  <a:gd name="T99" fmla="*/ 2147483647 h 71"/>
                  <a:gd name="T100" fmla="*/ 2147483647 w 85"/>
                  <a:gd name="T101" fmla="*/ 2147483647 h 71"/>
                  <a:gd name="T102" fmla="*/ 2147483647 w 85"/>
                  <a:gd name="T103" fmla="*/ 2147483647 h 71"/>
                  <a:gd name="T104" fmla="*/ 2147483647 w 85"/>
                  <a:gd name="T105" fmla="*/ 2147483647 h 71"/>
                  <a:gd name="T106" fmla="*/ 2147483647 w 85"/>
                  <a:gd name="T107" fmla="*/ 2147483647 h 71"/>
                  <a:gd name="T108" fmla="*/ 2147483647 w 85"/>
                  <a:gd name="T109" fmla="*/ 2147483647 h 71"/>
                  <a:gd name="T110" fmla="*/ 2147483647 w 85"/>
                  <a:gd name="T111" fmla="*/ 0 h 71"/>
                  <a:gd name="T112" fmla="*/ 2147483647 w 85"/>
                  <a:gd name="T113" fmla="*/ 2147483647 h 71"/>
                  <a:gd name="T114" fmla="*/ 2147483647 w 85"/>
                  <a:gd name="T115" fmla="*/ 2147483647 h 71"/>
                  <a:gd name="T116" fmla="*/ 2147483647 w 85"/>
                  <a:gd name="T117" fmla="*/ 2147483647 h 71"/>
                  <a:gd name="T118" fmla="*/ 2147483647 w 85"/>
                  <a:gd name="T119" fmla="*/ 2147483647 h 71"/>
                  <a:gd name="T120" fmla="*/ 2147483647 w 85"/>
                  <a:gd name="T121" fmla="*/ 2147483647 h 7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85" h="71">
                    <a:moveTo>
                      <a:pt x="28" y="7"/>
                    </a:moveTo>
                    <a:lnTo>
                      <a:pt x="28" y="7"/>
                    </a:lnTo>
                    <a:lnTo>
                      <a:pt x="26" y="7"/>
                    </a:lnTo>
                    <a:lnTo>
                      <a:pt x="26" y="9"/>
                    </a:lnTo>
                    <a:lnTo>
                      <a:pt x="24" y="9"/>
                    </a:lnTo>
                    <a:lnTo>
                      <a:pt x="24" y="12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21" y="12"/>
                    </a:lnTo>
                    <a:lnTo>
                      <a:pt x="19" y="14"/>
                    </a:lnTo>
                    <a:lnTo>
                      <a:pt x="19" y="16"/>
                    </a:lnTo>
                    <a:lnTo>
                      <a:pt x="19" y="19"/>
                    </a:lnTo>
                    <a:lnTo>
                      <a:pt x="16" y="19"/>
                    </a:lnTo>
                    <a:lnTo>
                      <a:pt x="16" y="21"/>
                    </a:lnTo>
                    <a:lnTo>
                      <a:pt x="14" y="21"/>
                    </a:lnTo>
                    <a:lnTo>
                      <a:pt x="12" y="21"/>
                    </a:lnTo>
                    <a:lnTo>
                      <a:pt x="9" y="23"/>
                    </a:lnTo>
                    <a:lnTo>
                      <a:pt x="7" y="23"/>
                    </a:lnTo>
                    <a:lnTo>
                      <a:pt x="5" y="26"/>
                    </a:lnTo>
                    <a:lnTo>
                      <a:pt x="2" y="26"/>
                    </a:lnTo>
                    <a:lnTo>
                      <a:pt x="0" y="31"/>
                    </a:lnTo>
                    <a:lnTo>
                      <a:pt x="2" y="33"/>
                    </a:lnTo>
                    <a:lnTo>
                      <a:pt x="2" y="35"/>
                    </a:lnTo>
                    <a:lnTo>
                      <a:pt x="2" y="38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2" y="35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2" y="40"/>
                    </a:lnTo>
                    <a:lnTo>
                      <a:pt x="2" y="42"/>
                    </a:lnTo>
                    <a:lnTo>
                      <a:pt x="5" y="45"/>
                    </a:lnTo>
                    <a:lnTo>
                      <a:pt x="5" y="49"/>
                    </a:lnTo>
                    <a:lnTo>
                      <a:pt x="5" y="52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5" y="59"/>
                    </a:lnTo>
                    <a:lnTo>
                      <a:pt x="7" y="59"/>
                    </a:lnTo>
                    <a:lnTo>
                      <a:pt x="7" y="61"/>
                    </a:lnTo>
                    <a:lnTo>
                      <a:pt x="9" y="61"/>
                    </a:lnTo>
                    <a:lnTo>
                      <a:pt x="12" y="61"/>
                    </a:lnTo>
                    <a:lnTo>
                      <a:pt x="12" y="59"/>
                    </a:lnTo>
                    <a:lnTo>
                      <a:pt x="14" y="59"/>
                    </a:lnTo>
                    <a:lnTo>
                      <a:pt x="16" y="57"/>
                    </a:lnTo>
                    <a:lnTo>
                      <a:pt x="19" y="57"/>
                    </a:lnTo>
                    <a:lnTo>
                      <a:pt x="21" y="57"/>
                    </a:lnTo>
                    <a:lnTo>
                      <a:pt x="24" y="57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31" y="52"/>
                    </a:lnTo>
                    <a:lnTo>
                      <a:pt x="33" y="52"/>
                    </a:lnTo>
                    <a:lnTo>
                      <a:pt x="38" y="52"/>
                    </a:lnTo>
                    <a:lnTo>
                      <a:pt x="40" y="52"/>
                    </a:lnTo>
                    <a:lnTo>
                      <a:pt x="43" y="54"/>
                    </a:lnTo>
                    <a:lnTo>
                      <a:pt x="45" y="57"/>
                    </a:lnTo>
                    <a:lnTo>
                      <a:pt x="45" y="59"/>
                    </a:lnTo>
                    <a:lnTo>
                      <a:pt x="47" y="61"/>
                    </a:lnTo>
                    <a:lnTo>
                      <a:pt x="47" y="59"/>
                    </a:lnTo>
                    <a:lnTo>
                      <a:pt x="50" y="57"/>
                    </a:lnTo>
                    <a:lnTo>
                      <a:pt x="50" y="54"/>
                    </a:lnTo>
                    <a:lnTo>
                      <a:pt x="52" y="54"/>
                    </a:lnTo>
                    <a:lnTo>
                      <a:pt x="52" y="57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2" y="61"/>
                    </a:lnTo>
                    <a:lnTo>
                      <a:pt x="52" y="59"/>
                    </a:lnTo>
                    <a:lnTo>
                      <a:pt x="54" y="61"/>
                    </a:lnTo>
                    <a:lnTo>
                      <a:pt x="52" y="61"/>
                    </a:lnTo>
                    <a:lnTo>
                      <a:pt x="54" y="64"/>
                    </a:lnTo>
                    <a:lnTo>
                      <a:pt x="54" y="66"/>
                    </a:lnTo>
                    <a:lnTo>
                      <a:pt x="57" y="66"/>
                    </a:lnTo>
                    <a:lnTo>
                      <a:pt x="57" y="68"/>
                    </a:lnTo>
                    <a:lnTo>
                      <a:pt x="59" y="68"/>
                    </a:lnTo>
                    <a:lnTo>
                      <a:pt x="59" y="71"/>
                    </a:lnTo>
                    <a:lnTo>
                      <a:pt x="64" y="71"/>
                    </a:lnTo>
                    <a:lnTo>
                      <a:pt x="66" y="68"/>
                    </a:lnTo>
                    <a:lnTo>
                      <a:pt x="66" y="71"/>
                    </a:lnTo>
                    <a:lnTo>
                      <a:pt x="69" y="71"/>
                    </a:lnTo>
                    <a:lnTo>
                      <a:pt x="71" y="71"/>
                    </a:lnTo>
                    <a:lnTo>
                      <a:pt x="71" y="68"/>
                    </a:lnTo>
                    <a:lnTo>
                      <a:pt x="73" y="68"/>
                    </a:lnTo>
                    <a:lnTo>
                      <a:pt x="76" y="66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8" y="59"/>
                    </a:lnTo>
                    <a:lnTo>
                      <a:pt x="80" y="57"/>
                    </a:lnTo>
                    <a:lnTo>
                      <a:pt x="80" y="54"/>
                    </a:lnTo>
                    <a:lnTo>
                      <a:pt x="83" y="52"/>
                    </a:lnTo>
                    <a:lnTo>
                      <a:pt x="83" y="49"/>
                    </a:lnTo>
                    <a:lnTo>
                      <a:pt x="83" y="47"/>
                    </a:lnTo>
                    <a:lnTo>
                      <a:pt x="83" y="45"/>
                    </a:lnTo>
                    <a:lnTo>
                      <a:pt x="83" y="42"/>
                    </a:lnTo>
                    <a:lnTo>
                      <a:pt x="85" y="40"/>
                    </a:lnTo>
                    <a:lnTo>
                      <a:pt x="83" y="40"/>
                    </a:lnTo>
                    <a:lnTo>
                      <a:pt x="83" y="38"/>
                    </a:lnTo>
                    <a:lnTo>
                      <a:pt x="83" y="35"/>
                    </a:lnTo>
                    <a:lnTo>
                      <a:pt x="83" y="33"/>
                    </a:lnTo>
                    <a:lnTo>
                      <a:pt x="83" y="35"/>
                    </a:lnTo>
                    <a:lnTo>
                      <a:pt x="83" y="33"/>
                    </a:lnTo>
                    <a:lnTo>
                      <a:pt x="80" y="31"/>
                    </a:lnTo>
                    <a:lnTo>
                      <a:pt x="78" y="28"/>
                    </a:lnTo>
                    <a:lnTo>
                      <a:pt x="76" y="28"/>
                    </a:lnTo>
                    <a:lnTo>
                      <a:pt x="76" y="26"/>
                    </a:lnTo>
                    <a:lnTo>
                      <a:pt x="76" y="23"/>
                    </a:lnTo>
                    <a:lnTo>
                      <a:pt x="73" y="23"/>
                    </a:lnTo>
                    <a:lnTo>
                      <a:pt x="73" y="21"/>
                    </a:lnTo>
                    <a:lnTo>
                      <a:pt x="71" y="19"/>
                    </a:lnTo>
                    <a:lnTo>
                      <a:pt x="69" y="19"/>
                    </a:lnTo>
                    <a:lnTo>
                      <a:pt x="69" y="16"/>
                    </a:lnTo>
                    <a:lnTo>
                      <a:pt x="69" y="14"/>
                    </a:lnTo>
                    <a:lnTo>
                      <a:pt x="66" y="12"/>
                    </a:lnTo>
                    <a:lnTo>
                      <a:pt x="66" y="7"/>
                    </a:lnTo>
                    <a:lnTo>
                      <a:pt x="64" y="7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9" y="4"/>
                    </a:lnTo>
                    <a:lnTo>
                      <a:pt x="59" y="7"/>
                    </a:lnTo>
                    <a:lnTo>
                      <a:pt x="59" y="12"/>
                    </a:lnTo>
                    <a:lnTo>
                      <a:pt x="59" y="14"/>
                    </a:lnTo>
                    <a:lnTo>
                      <a:pt x="57" y="16"/>
                    </a:lnTo>
                    <a:lnTo>
                      <a:pt x="54" y="14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50" y="9"/>
                    </a:lnTo>
                    <a:lnTo>
                      <a:pt x="47" y="9"/>
                    </a:lnTo>
                    <a:lnTo>
                      <a:pt x="47" y="7"/>
                    </a:lnTo>
                    <a:lnTo>
                      <a:pt x="47" y="4"/>
                    </a:lnTo>
                    <a:lnTo>
                      <a:pt x="50" y="4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5" y="2"/>
                    </a:lnTo>
                    <a:lnTo>
                      <a:pt x="43" y="2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8" y="2"/>
                    </a:lnTo>
                    <a:lnTo>
                      <a:pt x="35" y="4"/>
                    </a:lnTo>
                    <a:lnTo>
                      <a:pt x="33" y="7"/>
                    </a:lnTo>
                    <a:lnTo>
                      <a:pt x="35" y="9"/>
                    </a:lnTo>
                    <a:lnTo>
                      <a:pt x="33" y="9"/>
                    </a:lnTo>
                    <a:lnTo>
                      <a:pt x="31" y="9"/>
                    </a:lnTo>
                    <a:lnTo>
                      <a:pt x="31" y="7"/>
                    </a:lnTo>
                    <a:lnTo>
                      <a:pt x="28" y="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1" name="Freeform 1093"/>
              <p:cNvSpPr/>
              <p:nvPr/>
            </p:nvSpPr>
            <p:spPr bwMode="auto">
              <a:xfrm>
                <a:off x="1547813" y="1641476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0 h 3"/>
                  <a:gd name="T3" fmla="*/ 0 h 3"/>
                  <a:gd name="T4" fmla="*/ 0 h 3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2" name="Freeform 1094"/>
              <p:cNvSpPr/>
              <p:nvPr/>
            </p:nvSpPr>
            <p:spPr bwMode="auto">
              <a:xfrm>
                <a:off x="1562101" y="1641476"/>
                <a:ext cx="0" cy="4763"/>
              </a:xfrm>
              <a:custGeom>
                <a:avLst/>
                <a:gdLst>
                  <a:gd name="T0" fmla="*/ 2147483647 h 3"/>
                  <a:gd name="T1" fmla="*/ 0 h 3"/>
                  <a:gd name="T2" fmla="*/ 0 h 3"/>
                  <a:gd name="T3" fmla="*/ 0 h 3"/>
                  <a:gd name="T4" fmla="*/ 2147483647 h 3"/>
                  <a:gd name="T5" fmla="*/ 2147483647 h 3"/>
                  <a:gd name="T6" fmla="*/ 2147483647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3" name="Freeform 1095"/>
              <p:cNvSpPr/>
              <p:nvPr/>
            </p:nvSpPr>
            <p:spPr bwMode="auto">
              <a:xfrm>
                <a:off x="1550988" y="1646238"/>
                <a:ext cx="11113" cy="14288"/>
              </a:xfrm>
              <a:custGeom>
                <a:avLst/>
                <a:gdLst>
                  <a:gd name="T0" fmla="*/ 2147483647 w 7"/>
                  <a:gd name="T1" fmla="*/ 2147483647 h 9"/>
                  <a:gd name="T2" fmla="*/ 2147483647 w 7"/>
                  <a:gd name="T3" fmla="*/ 2147483647 h 9"/>
                  <a:gd name="T4" fmla="*/ 2147483647 w 7"/>
                  <a:gd name="T5" fmla="*/ 2147483647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2147483647 h 9"/>
                  <a:gd name="T12" fmla="*/ 0 w 7"/>
                  <a:gd name="T13" fmla="*/ 2147483647 h 9"/>
                  <a:gd name="T14" fmla="*/ 0 w 7"/>
                  <a:gd name="T15" fmla="*/ 2147483647 h 9"/>
                  <a:gd name="T16" fmla="*/ 0 w 7"/>
                  <a:gd name="T17" fmla="*/ 2147483647 h 9"/>
                  <a:gd name="T18" fmla="*/ 2147483647 w 7"/>
                  <a:gd name="T19" fmla="*/ 2147483647 h 9"/>
                  <a:gd name="T20" fmla="*/ 2147483647 w 7"/>
                  <a:gd name="T21" fmla="*/ 2147483647 h 9"/>
                  <a:gd name="T22" fmla="*/ 2147483647 w 7"/>
                  <a:gd name="T23" fmla="*/ 2147483647 h 9"/>
                  <a:gd name="T24" fmla="*/ 2147483647 w 7"/>
                  <a:gd name="T25" fmla="*/ 2147483647 h 9"/>
                  <a:gd name="T26" fmla="*/ 2147483647 w 7"/>
                  <a:gd name="T27" fmla="*/ 2147483647 h 9"/>
                  <a:gd name="T28" fmla="*/ 2147483647 w 7"/>
                  <a:gd name="T29" fmla="*/ 2147483647 h 9"/>
                  <a:gd name="T30" fmla="*/ 2147483647 w 7"/>
                  <a:gd name="T31" fmla="*/ 2147483647 h 9"/>
                  <a:gd name="T32" fmla="*/ 2147483647 w 7"/>
                  <a:gd name="T33" fmla="*/ 2147483647 h 9"/>
                  <a:gd name="T34" fmla="*/ 2147483647 w 7"/>
                  <a:gd name="T35" fmla="*/ 2147483647 h 9"/>
                  <a:gd name="T36" fmla="*/ 2147483647 w 7"/>
                  <a:gd name="T37" fmla="*/ 2147483647 h 9"/>
                  <a:gd name="T38" fmla="*/ 2147483647 w 7"/>
                  <a:gd name="T39" fmla="*/ 0 h 9"/>
                  <a:gd name="T40" fmla="*/ 2147483647 w 7"/>
                  <a:gd name="T41" fmla="*/ 0 h 9"/>
                  <a:gd name="T42" fmla="*/ 2147483647 w 7"/>
                  <a:gd name="T43" fmla="*/ 2147483647 h 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5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4" name="Rectangle 1096"/>
              <p:cNvSpPr>
                <a:spLocks noChangeArrowheads="1"/>
              </p:cNvSpPr>
              <p:nvPr/>
            </p:nvSpPr>
            <p:spPr bwMode="auto">
              <a:xfrm>
                <a:off x="1069976" y="127317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25" name="Freeform 1097"/>
              <p:cNvSpPr/>
              <p:nvPr/>
            </p:nvSpPr>
            <p:spPr bwMode="auto">
              <a:xfrm>
                <a:off x="1611313" y="1216026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0 w 3"/>
                  <a:gd name="T3" fmla="*/ 0 h 3"/>
                  <a:gd name="T4" fmla="*/ 0 w 3"/>
                  <a:gd name="T5" fmla="*/ 2147483647 h 3"/>
                  <a:gd name="T6" fmla="*/ 0 w 3"/>
                  <a:gd name="T7" fmla="*/ 2147483647 h 3"/>
                  <a:gd name="T8" fmla="*/ 0 w 3"/>
                  <a:gd name="T9" fmla="*/ 2147483647 h 3"/>
                  <a:gd name="T10" fmla="*/ 0 w 3"/>
                  <a:gd name="T11" fmla="*/ 2147483647 h 3"/>
                  <a:gd name="T12" fmla="*/ 2147483647 w 3"/>
                  <a:gd name="T13" fmla="*/ 2147483647 h 3"/>
                  <a:gd name="T14" fmla="*/ 2147483647 w 3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6" name="Freeform 1098"/>
              <p:cNvSpPr/>
              <p:nvPr/>
            </p:nvSpPr>
            <p:spPr bwMode="auto">
              <a:xfrm>
                <a:off x="1611313" y="1216026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0 w 3"/>
                  <a:gd name="T3" fmla="*/ 0 h 3"/>
                  <a:gd name="T4" fmla="*/ 0 w 3"/>
                  <a:gd name="T5" fmla="*/ 2147483647 h 3"/>
                  <a:gd name="T6" fmla="*/ 0 w 3"/>
                  <a:gd name="T7" fmla="*/ 2147483647 h 3"/>
                  <a:gd name="T8" fmla="*/ 0 w 3"/>
                  <a:gd name="T9" fmla="*/ 2147483647 h 3"/>
                  <a:gd name="T10" fmla="*/ 0 w 3"/>
                  <a:gd name="T11" fmla="*/ 2147483647 h 3"/>
                  <a:gd name="T12" fmla="*/ 2147483647 w 3"/>
                  <a:gd name="T13" fmla="*/ 2147483647 h 3"/>
                  <a:gd name="T14" fmla="*/ 2147483647 w 3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7" name="Freeform 1099"/>
              <p:cNvSpPr/>
              <p:nvPr/>
            </p:nvSpPr>
            <p:spPr bwMode="auto">
              <a:xfrm>
                <a:off x="1619251" y="12430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8" name="Freeform 1100"/>
              <p:cNvSpPr/>
              <p:nvPr/>
            </p:nvSpPr>
            <p:spPr bwMode="auto">
              <a:xfrm>
                <a:off x="1619251" y="12430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9" name="Freeform 1101"/>
              <p:cNvSpPr/>
              <p:nvPr/>
            </p:nvSpPr>
            <p:spPr bwMode="auto">
              <a:xfrm>
                <a:off x="1627188" y="1243013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0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0" name="Freeform 1102"/>
              <p:cNvSpPr/>
              <p:nvPr/>
            </p:nvSpPr>
            <p:spPr bwMode="auto">
              <a:xfrm>
                <a:off x="1627188" y="1243013"/>
                <a:ext cx="0" cy="3175"/>
              </a:xfrm>
              <a:custGeom>
                <a:avLst/>
                <a:gdLst>
                  <a:gd name="T0" fmla="*/ 2147483647 h 2"/>
                  <a:gd name="T1" fmla="*/ 2147483647 h 2"/>
                  <a:gd name="T2" fmla="*/ 0 h 2"/>
                  <a:gd name="T3" fmla="*/ 0 h 2"/>
                  <a:gd name="T4" fmla="*/ 2147483647 h 2"/>
                  <a:gd name="T5" fmla="*/ 2147483647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1" name="Rectangle 1103"/>
              <p:cNvSpPr>
                <a:spLocks noChangeArrowheads="1"/>
              </p:cNvSpPr>
              <p:nvPr/>
            </p:nvSpPr>
            <p:spPr bwMode="auto">
              <a:xfrm>
                <a:off x="1254126" y="1385888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2" name="Rectangle 1104"/>
              <p:cNvSpPr>
                <a:spLocks noChangeArrowheads="1"/>
              </p:cNvSpPr>
              <p:nvPr/>
            </p:nvSpPr>
            <p:spPr bwMode="auto">
              <a:xfrm>
                <a:off x="1254126" y="1385888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3" name="Rectangle 1105"/>
              <p:cNvSpPr>
                <a:spLocks noChangeArrowheads="1"/>
              </p:cNvSpPr>
              <p:nvPr/>
            </p:nvSpPr>
            <p:spPr bwMode="auto">
              <a:xfrm>
                <a:off x="1238251" y="138588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4" name="Rectangle 1106"/>
              <p:cNvSpPr>
                <a:spLocks noChangeArrowheads="1"/>
              </p:cNvSpPr>
              <p:nvPr/>
            </p:nvSpPr>
            <p:spPr bwMode="auto">
              <a:xfrm>
                <a:off x="1238251" y="13858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5" name="Freeform 1107"/>
              <p:cNvSpPr/>
              <p:nvPr/>
            </p:nvSpPr>
            <p:spPr bwMode="auto">
              <a:xfrm>
                <a:off x="1622426" y="15398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2147483647 h 3"/>
                  <a:gd name="T6" fmla="*/ 2147483647 w 3"/>
                  <a:gd name="T7" fmla="*/ 0 h 3"/>
                  <a:gd name="T8" fmla="*/ 2147483647 w 3"/>
                  <a:gd name="T9" fmla="*/ 0 h 3"/>
                  <a:gd name="T10" fmla="*/ 0 w 3"/>
                  <a:gd name="T11" fmla="*/ 0 h 3"/>
                  <a:gd name="T12" fmla="*/ 0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6" name="Rectangle 1108"/>
              <p:cNvSpPr>
                <a:spLocks noChangeArrowheads="1"/>
              </p:cNvSpPr>
              <p:nvPr/>
            </p:nvSpPr>
            <p:spPr bwMode="auto">
              <a:xfrm>
                <a:off x="1627188" y="15446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7" name="Freeform 1109"/>
              <p:cNvSpPr/>
              <p:nvPr/>
            </p:nvSpPr>
            <p:spPr bwMode="auto">
              <a:xfrm>
                <a:off x="1630363" y="1550988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2147483647 h 3"/>
                  <a:gd name="T4" fmla="*/ 2147483647 h 3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8" name="Rectangle 1110"/>
              <p:cNvSpPr>
                <a:spLocks noChangeArrowheads="1"/>
              </p:cNvSpPr>
              <p:nvPr/>
            </p:nvSpPr>
            <p:spPr bwMode="auto">
              <a:xfrm>
                <a:off x="1630363" y="155575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9" name="Freeform 1111"/>
              <p:cNvSpPr/>
              <p:nvPr/>
            </p:nvSpPr>
            <p:spPr bwMode="auto">
              <a:xfrm>
                <a:off x="1622426" y="1562101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0" name="Freeform 1112"/>
              <p:cNvSpPr/>
              <p:nvPr/>
            </p:nvSpPr>
            <p:spPr bwMode="auto">
              <a:xfrm>
                <a:off x="1622426" y="1558926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147483647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1" name="Freeform 1113"/>
              <p:cNvSpPr/>
              <p:nvPr/>
            </p:nvSpPr>
            <p:spPr bwMode="auto">
              <a:xfrm>
                <a:off x="1616076" y="1558926"/>
                <a:ext cx="6350" cy="7938"/>
              </a:xfrm>
              <a:custGeom>
                <a:avLst/>
                <a:gdLst>
                  <a:gd name="T0" fmla="*/ 2147483647 w 4"/>
                  <a:gd name="T1" fmla="*/ 2147483647 h 5"/>
                  <a:gd name="T2" fmla="*/ 2147483647 w 4"/>
                  <a:gd name="T3" fmla="*/ 2147483647 h 5"/>
                  <a:gd name="T4" fmla="*/ 2147483647 w 4"/>
                  <a:gd name="T5" fmla="*/ 2147483647 h 5"/>
                  <a:gd name="T6" fmla="*/ 2147483647 w 4"/>
                  <a:gd name="T7" fmla="*/ 0 h 5"/>
                  <a:gd name="T8" fmla="*/ 0 w 4"/>
                  <a:gd name="T9" fmla="*/ 0 h 5"/>
                  <a:gd name="T10" fmla="*/ 0 w 4"/>
                  <a:gd name="T11" fmla="*/ 0 h 5"/>
                  <a:gd name="T12" fmla="*/ 0 w 4"/>
                  <a:gd name="T13" fmla="*/ 0 h 5"/>
                  <a:gd name="T14" fmla="*/ 0 w 4"/>
                  <a:gd name="T15" fmla="*/ 0 h 5"/>
                  <a:gd name="T16" fmla="*/ 0 w 4"/>
                  <a:gd name="T17" fmla="*/ 2147483647 h 5"/>
                  <a:gd name="T18" fmla="*/ 0 w 4"/>
                  <a:gd name="T19" fmla="*/ 2147483647 h 5"/>
                  <a:gd name="T20" fmla="*/ 2147483647 w 4"/>
                  <a:gd name="T21" fmla="*/ 2147483647 h 5"/>
                  <a:gd name="T22" fmla="*/ 2147483647 w 4"/>
                  <a:gd name="T23" fmla="*/ 2147483647 h 5"/>
                  <a:gd name="T24" fmla="*/ 2147483647 w 4"/>
                  <a:gd name="T25" fmla="*/ 2147483647 h 5"/>
                  <a:gd name="T26" fmla="*/ 2147483647 w 4"/>
                  <a:gd name="T27" fmla="*/ 2147483647 h 5"/>
                  <a:gd name="T28" fmla="*/ 2147483647 w 4"/>
                  <a:gd name="T29" fmla="*/ 2147483647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2" name="Freeform 1114"/>
              <p:cNvSpPr/>
              <p:nvPr/>
            </p:nvSpPr>
            <p:spPr bwMode="auto">
              <a:xfrm>
                <a:off x="1657351" y="1547813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2147483647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0 w 2"/>
                  <a:gd name="T11" fmla="*/ 0 h 2"/>
                  <a:gd name="T12" fmla="*/ 0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3" name="Freeform 1115"/>
              <p:cNvSpPr/>
              <p:nvPr/>
            </p:nvSpPr>
            <p:spPr bwMode="auto">
              <a:xfrm>
                <a:off x="1660526" y="1544638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0 w 5"/>
                  <a:gd name="T3" fmla="*/ 0 h 2"/>
                  <a:gd name="T4" fmla="*/ 2147483647 w 5"/>
                  <a:gd name="T5" fmla="*/ 2147483647 h 2"/>
                  <a:gd name="T6" fmla="*/ 2147483647 w 5"/>
                  <a:gd name="T7" fmla="*/ 0 h 2"/>
                  <a:gd name="T8" fmla="*/ 2147483647 w 5"/>
                  <a:gd name="T9" fmla="*/ 0 h 2"/>
                  <a:gd name="T10" fmla="*/ 2147483647 w 5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4" name="Freeform 1116"/>
              <p:cNvSpPr/>
              <p:nvPr/>
            </p:nvSpPr>
            <p:spPr bwMode="auto">
              <a:xfrm>
                <a:off x="1660526" y="1544638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0 w 5"/>
                  <a:gd name="T3" fmla="*/ 0 h 2"/>
                  <a:gd name="T4" fmla="*/ 2147483647 w 5"/>
                  <a:gd name="T5" fmla="*/ 2147483647 h 2"/>
                  <a:gd name="T6" fmla="*/ 2147483647 w 5"/>
                  <a:gd name="T7" fmla="*/ 0 h 2"/>
                  <a:gd name="T8" fmla="*/ 2147483647 w 5"/>
                  <a:gd name="T9" fmla="*/ 0 h 2"/>
                  <a:gd name="T10" fmla="*/ 2147483647 w 5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5" name="Freeform 1117"/>
              <p:cNvSpPr/>
              <p:nvPr/>
            </p:nvSpPr>
            <p:spPr bwMode="auto">
              <a:xfrm>
                <a:off x="1641476" y="1616076"/>
                <a:ext cx="19050" cy="33338"/>
              </a:xfrm>
              <a:custGeom>
                <a:avLst/>
                <a:gdLst>
                  <a:gd name="T0" fmla="*/ 2147483647 w 12"/>
                  <a:gd name="T1" fmla="*/ 2147483647 h 21"/>
                  <a:gd name="T2" fmla="*/ 2147483647 w 12"/>
                  <a:gd name="T3" fmla="*/ 2147483647 h 21"/>
                  <a:gd name="T4" fmla="*/ 2147483647 w 12"/>
                  <a:gd name="T5" fmla="*/ 2147483647 h 21"/>
                  <a:gd name="T6" fmla="*/ 2147483647 w 12"/>
                  <a:gd name="T7" fmla="*/ 2147483647 h 21"/>
                  <a:gd name="T8" fmla="*/ 2147483647 w 12"/>
                  <a:gd name="T9" fmla="*/ 2147483647 h 21"/>
                  <a:gd name="T10" fmla="*/ 2147483647 w 12"/>
                  <a:gd name="T11" fmla="*/ 2147483647 h 21"/>
                  <a:gd name="T12" fmla="*/ 2147483647 w 12"/>
                  <a:gd name="T13" fmla="*/ 2147483647 h 21"/>
                  <a:gd name="T14" fmla="*/ 2147483647 w 12"/>
                  <a:gd name="T15" fmla="*/ 2147483647 h 21"/>
                  <a:gd name="T16" fmla="*/ 2147483647 w 12"/>
                  <a:gd name="T17" fmla="*/ 2147483647 h 21"/>
                  <a:gd name="T18" fmla="*/ 2147483647 w 12"/>
                  <a:gd name="T19" fmla="*/ 2147483647 h 21"/>
                  <a:gd name="T20" fmla="*/ 2147483647 w 12"/>
                  <a:gd name="T21" fmla="*/ 2147483647 h 21"/>
                  <a:gd name="T22" fmla="*/ 2147483647 w 12"/>
                  <a:gd name="T23" fmla="*/ 2147483647 h 21"/>
                  <a:gd name="T24" fmla="*/ 0 w 12"/>
                  <a:gd name="T25" fmla="*/ 0 h 21"/>
                  <a:gd name="T26" fmla="*/ 0 w 12"/>
                  <a:gd name="T27" fmla="*/ 2147483647 h 21"/>
                  <a:gd name="T28" fmla="*/ 2147483647 w 12"/>
                  <a:gd name="T29" fmla="*/ 2147483647 h 21"/>
                  <a:gd name="T30" fmla="*/ 2147483647 w 12"/>
                  <a:gd name="T31" fmla="*/ 2147483647 h 21"/>
                  <a:gd name="T32" fmla="*/ 2147483647 w 12"/>
                  <a:gd name="T33" fmla="*/ 2147483647 h 21"/>
                  <a:gd name="T34" fmla="*/ 2147483647 w 12"/>
                  <a:gd name="T35" fmla="*/ 2147483647 h 21"/>
                  <a:gd name="T36" fmla="*/ 2147483647 w 12"/>
                  <a:gd name="T37" fmla="*/ 2147483647 h 21"/>
                  <a:gd name="T38" fmla="*/ 2147483647 w 12"/>
                  <a:gd name="T39" fmla="*/ 2147483647 h 21"/>
                  <a:gd name="T40" fmla="*/ 2147483647 w 12"/>
                  <a:gd name="T41" fmla="*/ 2147483647 h 21"/>
                  <a:gd name="T42" fmla="*/ 2147483647 w 12"/>
                  <a:gd name="T43" fmla="*/ 2147483647 h 21"/>
                  <a:gd name="T44" fmla="*/ 2147483647 w 12"/>
                  <a:gd name="T45" fmla="*/ 2147483647 h 21"/>
                  <a:gd name="T46" fmla="*/ 2147483647 w 12"/>
                  <a:gd name="T47" fmla="*/ 2147483647 h 21"/>
                  <a:gd name="T48" fmla="*/ 2147483647 w 12"/>
                  <a:gd name="T49" fmla="*/ 2147483647 h 21"/>
                  <a:gd name="T50" fmla="*/ 2147483647 w 12"/>
                  <a:gd name="T51" fmla="*/ 2147483647 h 21"/>
                  <a:gd name="T52" fmla="*/ 2147483647 w 12"/>
                  <a:gd name="T53" fmla="*/ 2147483647 h 21"/>
                  <a:gd name="T54" fmla="*/ 2147483647 w 12"/>
                  <a:gd name="T55" fmla="*/ 2147483647 h 21"/>
                  <a:gd name="T56" fmla="*/ 2147483647 w 12"/>
                  <a:gd name="T57" fmla="*/ 2147483647 h 21"/>
                  <a:gd name="T58" fmla="*/ 2147483647 w 12"/>
                  <a:gd name="T59" fmla="*/ 2147483647 h 21"/>
                  <a:gd name="T60" fmla="*/ 2147483647 w 12"/>
                  <a:gd name="T61" fmla="*/ 2147483647 h 21"/>
                  <a:gd name="T62" fmla="*/ 2147483647 w 12"/>
                  <a:gd name="T63" fmla="*/ 2147483647 h 21"/>
                  <a:gd name="T64" fmla="*/ 2147483647 w 12"/>
                  <a:gd name="T65" fmla="*/ 2147483647 h 21"/>
                  <a:gd name="T66" fmla="*/ 2147483647 w 12"/>
                  <a:gd name="T67" fmla="*/ 2147483647 h 21"/>
                  <a:gd name="T68" fmla="*/ 2147483647 w 12"/>
                  <a:gd name="T69" fmla="*/ 2147483647 h 21"/>
                  <a:gd name="T70" fmla="*/ 2147483647 w 12"/>
                  <a:gd name="T71" fmla="*/ 2147483647 h 21"/>
                  <a:gd name="T72" fmla="*/ 2147483647 w 12"/>
                  <a:gd name="T73" fmla="*/ 2147483647 h 21"/>
                  <a:gd name="T74" fmla="*/ 2147483647 w 12"/>
                  <a:gd name="T75" fmla="*/ 2147483647 h 2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2" h="21">
                    <a:moveTo>
                      <a:pt x="12" y="9"/>
                    </a:moveTo>
                    <a:lnTo>
                      <a:pt x="10" y="11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7" y="19"/>
                    </a:lnTo>
                    <a:lnTo>
                      <a:pt x="5" y="21"/>
                    </a:lnTo>
                    <a:lnTo>
                      <a:pt x="7" y="21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1"/>
                    </a:lnTo>
                    <a:lnTo>
                      <a:pt x="12" y="9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6" name="Freeform 1118"/>
              <p:cNvSpPr/>
              <p:nvPr/>
            </p:nvSpPr>
            <p:spPr bwMode="auto">
              <a:xfrm>
                <a:off x="1622426" y="1646238"/>
                <a:ext cx="26988" cy="30163"/>
              </a:xfrm>
              <a:custGeom>
                <a:avLst/>
                <a:gdLst>
                  <a:gd name="T0" fmla="*/ 2147483647 w 17"/>
                  <a:gd name="T1" fmla="*/ 2147483647 h 19"/>
                  <a:gd name="T2" fmla="*/ 2147483647 w 17"/>
                  <a:gd name="T3" fmla="*/ 2147483647 h 19"/>
                  <a:gd name="T4" fmla="*/ 2147483647 w 17"/>
                  <a:gd name="T5" fmla="*/ 0 h 19"/>
                  <a:gd name="T6" fmla="*/ 2147483647 w 17"/>
                  <a:gd name="T7" fmla="*/ 0 h 19"/>
                  <a:gd name="T8" fmla="*/ 2147483647 w 17"/>
                  <a:gd name="T9" fmla="*/ 0 h 19"/>
                  <a:gd name="T10" fmla="*/ 2147483647 w 17"/>
                  <a:gd name="T11" fmla="*/ 2147483647 h 19"/>
                  <a:gd name="T12" fmla="*/ 2147483647 w 17"/>
                  <a:gd name="T13" fmla="*/ 2147483647 h 19"/>
                  <a:gd name="T14" fmla="*/ 2147483647 w 17"/>
                  <a:gd name="T15" fmla="*/ 2147483647 h 19"/>
                  <a:gd name="T16" fmla="*/ 2147483647 w 17"/>
                  <a:gd name="T17" fmla="*/ 2147483647 h 19"/>
                  <a:gd name="T18" fmla="*/ 2147483647 w 17"/>
                  <a:gd name="T19" fmla="*/ 2147483647 h 19"/>
                  <a:gd name="T20" fmla="*/ 2147483647 w 17"/>
                  <a:gd name="T21" fmla="*/ 2147483647 h 19"/>
                  <a:gd name="T22" fmla="*/ 2147483647 w 17"/>
                  <a:gd name="T23" fmla="*/ 2147483647 h 19"/>
                  <a:gd name="T24" fmla="*/ 2147483647 w 17"/>
                  <a:gd name="T25" fmla="*/ 2147483647 h 19"/>
                  <a:gd name="T26" fmla="*/ 0 w 17"/>
                  <a:gd name="T27" fmla="*/ 2147483647 h 19"/>
                  <a:gd name="T28" fmla="*/ 0 w 17"/>
                  <a:gd name="T29" fmla="*/ 2147483647 h 19"/>
                  <a:gd name="T30" fmla="*/ 2147483647 w 17"/>
                  <a:gd name="T31" fmla="*/ 2147483647 h 19"/>
                  <a:gd name="T32" fmla="*/ 2147483647 w 17"/>
                  <a:gd name="T33" fmla="*/ 2147483647 h 19"/>
                  <a:gd name="T34" fmla="*/ 2147483647 w 17"/>
                  <a:gd name="T35" fmla="*/ 2147483647 h 19"/>
                  <a:gd name="T36" fmla="*/ 2147483647 w 17"/>
                  <a:gd name="T37" fmla="*/ 2147483647 h 19"/>
                  <a:gd name="T38" fmla="*/ 2147483647 w 17"/>
                  <a:gd name="T39" fmla="*/ 2147483647 h 19"/>
                  <a:gd name="T40" fmla="*/ 2147483647 w 17"/>
                  <a:gd name="T41" fmla="*/ 2147483647 h 19"/>
                  <a:gd name="T42" fmla="*/ 2147483647 w 17"/>
                  <a:gd name="T43" fmla="*/ 2147483647 h 19"/>
                  <a:gd name="T44" fmla="*/ 2147483647 w 17"/>
                  <a:gd name="T45" fmla="*/ 2147483647 h 19"/>
                  <a:gd name="T46" fmla="*/ 2147483647 w 17"/>
                  <a:gd name="T47" fmla="*/ 2147483647 h 19"/>
                  <a:gd name="T48" fmla="*/ 2147483647 w 17"/>
                  <a:gd name="T49" fmla="*/ 0 h 19"/>
                  <a:gd name="T50" fmla="*/ 2147483647 w 17"/>
                  <a:gd name="T51" fmla="*/ 0 h 19"/>
                  <a:gd name="T52" fmla="*/ 2147483647 w 17"/>
                  <a:gd name="T53" fmla="*/ 2147483647 h 1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" h="19">
                    <a:moveTo>
                      <a:pt x="15" y="2"/>
                    </a:moveTo>
                    <a:lnTo>
                      <a:pt x="15" y="2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10" y="7"/>
                    </a:lnTo>
                    <a:lnTo>
                      <a:pt x="7" y="7"/>
                    </a:lnTo>
                    <a:lnTo>
                      <a:pt x="5" y="9"/>
                    </a:lnTo>
                    <a:lnTo>
                      <a:pt x="3" y="11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5" y="19"/>
                    </a:lnTo>
                    <a:lnTo>
                      <a:pt x="10" y="14"/>
                    </a:lnTo>
                    <a:lnTo>
                      <a:pt x="10" y="11"/>
                    </a:lnTo>
                    <a:lnTo>
                      <a:pt x="12" y="9"/>
                    </a:lnTo>
                    <a:lnTo>
                      <a:pt x="15" y="7"/>
                    </a:lnTo>
                    <a:lnTo>
                      <a:pt x="15" y="4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7" name="Rectangle 1119"/>
              <p:cNvSpPr>
                <a:spLocks noChangeArrowheads="1"/>
              </p:cNvSpPr>
              <p:nvPr/>
            </p:nvSpPr>
            <p:spPr bwMode="auto">
              <a:xfrm>
                <a:off x="1627188" y="167640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48" name="Freeform 1120"/>
              <p:cNvSpPr/>
              <p:nvPr/>
            </p:nvSpPr>
            <p:spPr bwMode="auto">
              <a:xfrm>
                <a:off x="1679576" y="165735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9" name="Freeform 1121"/>
              <p:cNvSpPr/>
              <p:nvPr/>
            </p:nvSpPr>
            <p:spPr bwMode="auto">
              <a:xfrm>
                <a:off x="1298576" y="1687513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0 h 2"/>
                  <a:gd name="T4" fmla="*/ 2147483647 w 5"/>
                  <a:gd name="T5" fmla="*/ 0 h 2"/>
                  <a:gd name="T6" fmla="*/ 2147483647 w 5"/>
                  <a:gd name="T7" fmla="*/ 0 h 2"/>
                  <a:gd name="T8" fmla="*/ 2147483647 w 5"/>
                  <a:gd name="T9" fmla="*/ 0 h 2"/>
                  <a:gd name="T10" fmla="*/ 2147483647 w 5"/>
                  <a:gd name="T11" fmla="*/ 0 h 2"/>
                  <a:gd name="T12" fmla="*/ 0 w 5"/>
                  <a:gd name="T13" fmla="*/ 0 h 2"/>
                  <a:gd name="T14" fmla="*/ 2147483647 w 5"/>
                  <a:gd name="T15" fmla="*/ 0 h 2"/>
                  <a:gd name="T16" fmla="*/ 0 w 5"/>
                  <a:gd name="T17" fmla="*/ 0 h 2"/>
                  <a:gd name="T18" fmla="*/ 0 w 5"/>
                  <a:gd name="T19" fmla="*/ 0 h 2"/>
                  <a:gd name="T20" fmla="*/ 0 w 5"/>
                  <a:gd name="T21" fmla="*/ 0 h 2"/>
                  <a:gd name="T22" fmla="*/ 0 w 5"/>
                  <a:gd name="T23" fmla="*/ 0 h 2"/>
                  <a:gd name="T24" fmla="*/ 0 w 5"/>
                  <a:gd name="T25" fmla="*/ 0 h 2"/>
                  <a:gd name="T26" fmla="*/ 0 w 5"/>
                  <a:gd name="T27" fmla="*/ 0 h 2"/>
                  <a:gd name="T28" fmla="*/ 0 w 5"/>
                  <a:gd name="T29" fmla="*/ 0 h 2"/>
                  <a:gd name="T30" fmla="*/ 0 w 5"/>
                  <a:gd name="T31" fmla="*/ 2147483647 h 2"/>
                  <a:gd name="T32" fmla="*/ 0 w 5"/>
                  <a:gd name="T33" fmla="*/ 2147483647 h 2"/>
                  <a:gd name="T34" fmla="*/ 0 w 5"/>
                  <a:gd name="T35" fmla="*/ 2147483647 h 2"/>
                  <a:gd name="T36" fmla="*/ 2147483647 w 5"/>
                  <a:gd name="T37" fmla="*/ 2147483647 h 2"/>
                  <a:gd name="T38" fmla="*/ 2147483647 w 5"/>
                  <a:gd name="T39" fmla="*/ 2147483647 h 2"/>
                  <a:gd name="T40" fmla="*/ 2147483647 w 5"/>
                  <a:gd name="T41" fmla="*/ 2147483647 h 2"/>
                  <a:gd name="T42" fmla="*/ 2147483647 w 5"/>
                  <a:gd name="T43" fmla="*/ 2147483647 h 2"/>
                  <a:gd name="T44" fmla="*/ 2147483647 w 5"/>
                  <a:gd name="T45" fmla="*/ 2147483647 h 2"/>
                  <a:gd name="T46" fmla="*/ 2147483647 w 5"/>
                  <a:gd name="T47" fmla="*/ 0 h 2"/>
                  <a:gd name="T48" fmla="*/ 2147483647 w 5"/>
                  <a:gd name="T49" fmla="*/ 0 h 2"/>
                  <a:gd name="T50" fmla="*/ 2147483647 w 5"/>
                  <a:gd name="T51" fmla="*/ 0 h 2"/>
                  <a:gd name="T52" fmla="*/ 2147483647 w 5"/>
                  <a:gd name="T53" fmla="*/ 0 h 2"/>
                  <a:gd name="T54" fmla="*/ 2147483647 w 5"/>
                  <a:gd name="T55" fmla="*/ 0 h 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0" name="Freeform 1122"/>
              <p:cNvSpPr/>
              <p:nvPr/>
            </p:nvSpPr>
            <p:spPr bwMode="auto">
              <a:xfrm>
                <a:off x="1619251" y="1795463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147483647 h 3"/>
                  <a:gd name="T4" fmla="*/ 2147483647 w 2"/>
                  <a:gd name="T5" fmla="*/ 2147483647 h 3"/>
                  <a:gd name="T6" fmla="*/ 0 w 2"/>
                  <a:gd name="T7" fmla="*/ 0 h 3"/>
                  <a:gd name="T8" fmla="*/ 0 w 2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1" name="Freeform 1123"/>
              <p:cNvSpPr/>
              <p:nvPr/>
            </p:nvSpPr>
            <p:spPr bwMode="auto">
              <a:xfrm>
                <a:off x="1611313" y="1792288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2147483647 w 3"/>
                  <a:gd name="T7" fmla="*/ 0 h 2"/>
                  <a:gd name="T8" fmla="*/ 0 w 3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2" name="Freeform 1124"/>
              <p:cNvSpPr/>
              <p:nvPr/>
            </p:nvSpPr>
            <p:spPr bwMode="auto">
              <a:xfrm>
                <a:off x="1611313" y="1789113"/>
                <a:ext cx="0" cy="3175"/>
              </a:xfrm>
              <a:custGeom>
                <a:avLst/>
                <a:gdLst>
                  <a:gd name="T0" fmla="*/ 2147483647 h 2"/>
                  <a:gd name="T1" fmla="*/ 0 h 2"/>
                  <a:gd name="T2" fmla="*/ 0 h 2"/>
                  <a:gd name="T3" fmla="*/ 0 h 2"/>
                  <a:gd name="T4" fmla="*/ 2147483647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3" name="Freeform 1125"/>
              <p:cNvSpPr/>
              <p:nvPr/>
            </p:nvSpPr>
            <p:spPr bwMode="auto">
              <a:xfrm>
                <a:off x="1743076" y="1412876"/>
                <a:ext cx="4763" cy="6350"/>
              </a:xfrm>
              <a:custGeom>
                <a:avLst/>
                <a:gdLst>
                  <a:gd name="T0" fmla="*/ 2147483647 w 3"/>
                  <a:gd name="T1" fmla="*/ 2147483647 h 4"/>
                  <a:gd name="T2" fmla="*/ 0 w 3"/>
                  <a:gd name="T3" fmla="*/ 0 h 4"/>
                  <a:gd name="T4" fmla="*/ 0 w 3"/>
                  <a:gd name="T5" fmla="*/ 0 h 4"/>
                  <a:gd name="T6" fmla="*/ 0 w 3"/>
                  <a:gd name="T7" fmla="*/ 2147483647 h 4"/>
                  <a:gd name="T8" fmla="*/ 0 w 3"/>
                  <a:gd name="T9" fmla="*/ 2147483647 h 4"/>
                  <a:gd name="T10" fmla="*/ 0 w 3"/>
                  <a:gd name="T11" fmla="*/ 2147483647 h 4"/>
                  <a:gd name="T12" fmla="*/ 2147483647 w 3"/>
                  <a:gd name="T13" fmla="*/ 2147483647 h 4"/>
                  <a:gd name="T14" fmla="*/ 2147483647 w 3"/>
                  <a:gd name="T15" fmla="*/ 2147483647 h 4"/>
                  <a:gd name="T16" fmla="*/ 2147483647 w 3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4" name="Freeform 1126"/>
              <p:cNvSpPr/>
              <p:nvPr/>
            </p:nvSpPr>
            <p:spPr bwMode="auto">
              <a:xfrm>
                <a:off x="1743076" y="1412876"/>
                <a:ext cx="4763" cy="6350"/>
              </a:xfrm>
              <a:custGeom>
                <a:avLst/>
                <a:gdLst>
                  <a:gd name="T0" fmla="*/ 2147483647 w 3"/>
                  <a:gd name="T1" fmla="*/ 2147483647 h 4"/>
                  <a:gd name="T2" fmla="*/ 0 w 3"/>
                  <a:gd name="T3" fmla="*/ 0 h 4"/>
                  <a:gd name="T4" fmla="*/ 0 w 3"/>
                  <a:gd name="T5" fmla="*/ 0 h 4"/>
                  <a:gd name="T6" fmla="*/ 0 w 3"/>
                  <a:gd name="T7" fmla="*/ 2147483647 h 4"/>
                  <a:gd name="T8" fmla="*/ 0 w 3"/>
                  <a:gd name="T9" fmla="*/ 2147483647 h 4"/>
                  <a:gd name="T10" fmla="*/ 0 w 3"/>
                  <a:gd name="T11" fmla="*/ 2147483647 h 4"/>
                  <a:gd name="T12" fmla="*/ 2147483647 w 3"/>
                  <a:gd name="T13" fmla="*/ 2147483647 h 4"/>
                  <a:gd name="T14" fmla="*/ 2147483647 w 3"/>
                  <a:gd name="T15" fmla="*/ 2147483647 h 4"/>
                  <a:gd name="T16" fmla="*/ 2147483647 w 3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5" name="Freeform 1127"/>
              <p:cNvSpPr/>
              <p:nvPr/>
            </p:nvSpPr>
            <p:spPr bwMode="auto">
              <a:xfrm>
                <a:off x="1739901" y="1412876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6" name="Freeform 1128"/>
              <p:cNvSpPr/>
              <p:nvPr/>
            </p:nvSpPr>
            <p:spPr bwMode="auto">
              <a:xfrm>
                <a:off x="1739901" y="1412876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7" name="Rectangle 1129"/>
              <p:cNvSpPr>
                <a:spLocks noChangeArrowheads="1"/>
              </p:cNvSpPr>
              <p:nvPr/>
            </p:nvSpPr>
            <p:spPr bwMode="auto">
              <a:xfrm>
                <a:off x="1739901" y="14081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58" name="Rectangle 1130"/>
              <p:cNvSpPr>
                <a:spLocks noChangeArrowheads="1"/>
              </p:cNvSpPr>
              <p:nvPr/>
            </p:nvSpPr>
            <p:spPr bwMode="auto">
              <a:xfrm>
                <a:off x="1739901" y="140811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59" name="Rectangle 1131"/>
              <p:cNvSpPr>
                <a:spLocks noChangeArrowheads="1"/>
              </p:cNvSpPr>
              <p:nvPr/>
            </p:nvSpPr>
            <p:spPr bwMode="auto">
              <a:xfrm>
                <a:off x="1735138" y="14081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60" name="Rectangle 1132"/>
              <p:cNvSpPr>
                <a:spLocks noChangeArrowheads="1"/>
              </p:cNvSpPr>
              <p:nvPr/>
            </p:nvSpPr>
            <p:spPr bwMode="auto">
              <a:xfrm>
                <a:off x="1735138" y="140811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61" name="Rectangle 1133"/>
              <p:cNvSpPr>
                <a:spLocks noChangeArrowheads="1"/>
              </p:cNvSpPr>
              <p:nvPr/>
            </p:nvSpPr>
            <p:spPr bwMode="auto">
              <a:xfrm>
                <a:off x="1731963" y="14049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62" name="Rectangle 1134"/>
              <p:cNvSpPr>
                <a:spLocks noChangeArrowheads="1"/>
              </p:cNvSpPr>
              <p:nvPr/>
            </p:nvSpPr>
            <p:spPr bwMode="auto">
              <a:xfrm>
                <a:off x="1731963" y="140493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63" name="Freeform 1135"/>
              <p:cNvSpPr/>
              <p:nvPr/>
            </p:nvSpPr>
            <p:spPr bwMode="auto">
              <a:xfrm>
                <a:off x="1701801" y="1393826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0 h 2"/>
                  <a:gd name="T3" fmla="*/ 0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4" name="Freeform 1136"/>
              <p:cNvSpPr/>
              <p:nvPr/>
            </p:nvSpPr>
            <p:spPr bwMode="auto">
              <a:xfrm>
                <a:off x="1701801" y="1393826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0 h 2"/>
                  <a:gd name="T3" fmla="*/ 0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5" name="Freeform 1137"/>
              <p:cNvSpPr/>
              <p:nvPr/>
            </p:nvSpPr>
            <p:spPr bwMode="auto">
              <a:xfrm>
                <a:off x="1720851" y="11604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6" name="Freeform 1138"/>
              <p:cNvSpPr/>
              <p:nvPr/>
            </p:nvSpPr>
            <p:spPr bwMode="auto">
              <a:xfrm>
                <a:off x="1720851" y="11604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7" name="Freeform 1139"/>
              <p:cNvSpPr/>
              <p:nvPr/>
            </p:nvSpPr>
            <p:spPr bwMode="auto">
              <a:xfrm>
                <a:off x="1706563" y="1254126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8" name="Freeform 1140"/>
              <p:cNvSpPr/>
              <p:nvPr/>
            </p:nvSpPr>
            <p:spPr bwMode="auto">
              <a:xfrm>
                <a:off x="1706563" y="1254126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9" name="Freeform 1141"/>
              <p:cNvSpPr/>
              <p:nvPr/>
            </p:nvSpPr>
            <p:spPr bwMode="auto">
              <a:xfrm>
                <a:off x="1701801" y="1257301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2147483647 h 3"/>
                  <a:gd name="T4" fmla="*/ 0 h 3"/>
                  <a:gd name="T5" fmla="*/ 0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0" name="Freeform 1142"/>
              <p:cNvSpPr/>
              <p:nvPr/>
            </p:nvSpPr>
            <p:spPr bwMode="auto">
              <a:xfrm>
                <a:off x="1701801" y="1257301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2147483647 h 3"/>
                  <a:gd name="T4" fmla="*/ 0 h 3"/>
                  <a:gd name="T5" fmla="*/ 0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1" name="Freeform 1143"/>
              <p:cNvSpPr/>
              <p:nvPr/>
            </p:nvSpPr>
            <p:spPr bwMode="auto">
              <a:xfrm>
                <a:off x="1679576" y="126523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w 2"/>
                  <a:gd name="T6" fmla="*/ 0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2" name="Freeform 1144"/>
              <p:cNvSpPr/>
              <p:nvPr/>
            </p:nvSpPr>
            <p:spPr bwMode="auto">
              <a:xfrm>
                <a:off x="1679576" y="126523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w 2"/>
                  <a:gd name="T6" fmla="*/ 0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3" name="Rectangle 1145"/>
              <p:cNvSpPr>
                <a:spLocks noChangeArrowheads="1"/>
              </p:cNvSpPr>
              <p:nvPr/>
            </p:nvSpPr>
            <p:spPr bwMode="auto">
              <a:xfrm>
                <a:off x="1682751" y="1265238"/>
                <a:ext cx="4763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74" name="Rectangle 1146"/>
              <p:cNvSpPr>
                <a:spLocks noChangeArrowheads="1"/>
              </p:cNvSpPr>
              <p:nvPr/>
            </p:nvSpPr>
            <p:spPr bwMode="auto">
              <a:xfrm>
                <a:off x="1682751" y="1265238"/>
                <a:ext cx="4763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75" name="Freeform 1147"/>
              <p:cNvSpPr/>
              <p:nvPr/>
            </p:nvSpPr>
            <p:spPr bwMode="auto">
              <a:xfrm>
                <a:off x="1668463" y="1265238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0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6" name="Freeform 1148"/>
              <p:cNvSpPr/>
              <p:nvPr/>
            </p:nvSpPr>
            <p:spPr bwMode="auto">
              <a:xfrm>
                <a:off x="1668463" y="1265238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0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7" name="Freeform 1149"/>
              <p:cNvSpPr/>
              <p:nvPr/>
            </p:nvSpPr>
            <p:spPr bwMode="auto">
              <a:xfrm>
                <a:off x="1671638" y="1265238"/>
                <a:ext cx="4763" cy="3175"/>
              </a:xfrm>
              <a:custGeom>
                <a:avLst/>
                <a:gdLst>
                  <a:gd name="T0" fmla="*/ 0 w 3"/>
                  <a:gd name="T1" fmla="*/ 2147483647 h 2"/>
                  <a:gd name="T2" fmla="*/ 0 w 3"/>
                  <a:gd name="T3" fmla="*/ 2147483647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0 w 3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8" name="Freeform 1150"/>
              <p:cNvSpPr/>
              <p:nvPr/>
            </p:nvSpPr>
            <p:spPr bwMode="auto">
              <a:xfrm>
                <a:off x="1671638" y="1265238"/>
                <a:ext cx="4763" cy="3175"/>
              </a:xfrm>
              <a:custGeom>
                <a:avLst/>
                <a:gdLst>
                  <a:gd name="T0" fmla="*/ 0 w 3"/>
                  <a:gd name="T1" fmla="*/ 2147483647 h 2"/>
                  <a:gd name="T2" fmla="*/ 0 w 3"/>
                  <a:gd name="T3" fmla="*/ 2147483647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0 w 3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9" name="Freeform 1151"/>
              <p:cNvSpPr/>
              <p:nvPr/>
            </p:nvSpPr>
            <p:spPr bwMode="auto">
              <a:xfrm>
                <a:off x="1660526" y="12684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0" name="Freeform 1152"/>
              <p:cNvSpPr/>
              <p:nvPr/>
            </p:nvSpPr>
            <p:spPr bwMode="auto">
              <a:xfrm>
                <a:off x="1660526" y="12684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1" name="Freeform 1153"/>
              <p:cNvSpPr/>
              <p:nvPr/>
            </p:nvSpPr>
            <p:spPr bwMode="auto">
              <a:xfrm>
                <a:off x="1652588" y="1265238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2147483647 w 3"/>
                  <a:gd name="T3" fmla="*/ 0 w 3"/>
                  <a:gd name="T4" fmla="*/ 0 w 3"/>
                  <a:gd name="T5" fmla="*/ 2147483647 w 3"/>
                  <a:gd name="T6" fmla="*/ 2147483647 w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2" name="Freeform 1154"/>
              <p:cNvSpPr/>
              <p:nvPr/>
            </p:nvSpPr>
            <p:spPr bwMode="auto">
              <a:xfrm>
                <a:off x="1652588" y="1265238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2147483647 w 3"/>
                  <a:gd name="T3" fmla="*/ 0 w 3"/>
                  <a:gd name="T4" fmla="*/ 0 w 3"/>
                  <a:gd name="T5" fmla="*/ 2147483647 w 3"/>
                  <a:gd name="T6" fmla="*/ 2147483647 w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3" name="Freeform 1155"/>
              <p:cNvSpPr/>
              <p:nvPr/>
            </p:nvSpPr>
            <p:spPr bwMode="auto">
              <a:xfrm>
                <a:off x="1638301" y="12620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4" name="Freeform 1156"/>
              <p:cNvSpPr/>
              <p:nvPr/>
            </p:nvSpPr>
            <p:spPr bwMode="auto">
              <a:xfrm>
                <a:off x="1638301" y="12620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5" name="Rectangle 1157"/>
              <p:cNvSpPr>
                <a:spLocks noChangeArrowheads="1"/>
              </p:cNvSpPr>
              <p:nvPr/>
            </p:nvSpPr>
            <p:spPr bwMode="auto">
              <a:xfrm>
                <a:off x="1641476" y="1262063"/>
                <a:ext cx="1588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86" name="Rectangle 1158"/>
              <p:cNvSpPr>
                <a:spLocks noChangeArrowheads="1"/>
              </p:cNvSpPr>
              <p:nvPr/>
            </p:nvSpPr>
            <p:spPr bwMode="auto">
              <a:xfrm>
                <a:off x="1641476" y="1262063"/>
                <a:ext cx="1588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87" name="Freeform 1159"/>
              <p:cNvSpPr/>
              <p:nvPr/>
            </p:nvSpPr>
            <p:spPr bwMode="auto">
              <a:xfrm>
                <a:off x="1706563" y="1212851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2147483647 h 2"/>
                  <a:gd name="T16" fmla="*/ 2147483647 w 2"/>
                  <a:gd name="T17" fmla="*/ 0 h 2"/>
                  <a:gd name="T18" fmla="*/ 2147483647 w 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8" name="Freeform 1160"/>
              <p:cNvSpPr/>
              <p:nvPr/>
            </p:nvSpPr>
            <p:spPr bwMode="auto">
              <a:xfrm>
                <a:off x="1706563" y="1212851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2147483647 h 2"/>
                  <a:gd name="T16" fmla="*/ 2147483647 w 2"/>
                  <a:gd name="T17" fmla="*/ 0 h 2"/>
                  <a:gd name="T18" fmla="*/ 2147483647 w 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89" name="Freeform 1161"/>
              <p:cNvSpPr/>
              <p:nvPr/>
            </p:nvSpPr>
            <p:spPr bwMode="auto">
              <a:xfrm>
                <a:off x="1690688" y="1185863"/>
                <a:ext cx="11113" cy="4763"/>
              </a:xfrm>
              <a:custGeom>
                <a:avLst/>
                <a:gdLst>
                  <a:gd name="T0" fmla="*/ 2147483647 w 7"/>
                  <a:gd name="T1" fmla="*/ 2147483647 h 3"/>
                  <a:gd name="T2" fmla="*/ 2147483647 w 7"/>
                  <a:gd name="T3" fmla="*/ 2147483647 h 3"/>
                  <a:gd name="T4" fmla="*/ 2147483647 w 7"/>
                  <a:gd name="T5" fmla="*/ 0 h 3"/>
                  <a:gd name="T6" fmla="*/ 0 w 7"/>
                  <a:gd name="T7" fmla="*/ 0 h 3"/>
                  <a:gd name="T8" fmla="*/ 0 w 7"/>
                  <a:gd name="T9" fmla="*/ 0 h 3"/>
                  <a:gd name="T10" fmla="*/ 0 w 7"/>
                  <a:gd name="T11" fmla="*/ 0 h 3"/>
                  <a:gd name="T12" fmla="*/ 0 w 7"/>
                  <a:gd name="T13" fmla="*/ 2147483647 h 3"/>
                  <a:gd name="T14" fmla="*/ 2147483647 w 7"/>
                  <a:gd name="T15" fmla="*/ 2147483647 h 3"/>
                  <a:gd name="T16" fmla="*/ 2147483647 w 7"/>
                  <a:gd name="T17" fmla="*/ 2147483647 h 3"/>
                  <a:gd name="T18" fmla="*/ 2147483647 w 7"/>
                  <a:gd name="T19" fmla="*/ 2147483647 h 3"/>
                  <a:gd name="T20" fmla="*/ 2147483647 w 7"/>
                  <a:gd name="T21" fmla="*/ 2147483647 h 3"/>
                  <a:gd name="T22" fmla="*/ 2147483647 w 7"/>
                  <a:gd name="T23" fmla="*/ 2147483647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7" y="3"/>
                    </a:moveTo>
                    <a:lnTo>
                      <a:pt x="5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0" name="Freeform 1162"/>
              <p:cNvSpPr/>
              <p:nvPr/>
            </p:nvSpPr>
            <p:spPr bwMode="auto">
              <a:xfrm>
                <a:off x="1690688" y="1185863"/>
                <a:ext cx="11113" cy="4763"/>
              </a:xfrm>
              <a:custGeom>
                <a:avLst/>
                <a:gdLst>
                  <a:gd name="T0" fmla="*/ 2147483647 w 7"/>
                  <a:gd name="T1" fmla="*/ 2147483647 h 3"/>
                  <a:gd name="T2" fmla="*/ 2147483647 w 7"/>
                  <a:gd name="T3" fmla="*/ 2147483647 h 3"/>
                  <a:gd name="T4" fmla="*/ 2147483647 w 7"/>
                  <a:gd name="T5" fmla="*/ 0 h 3"/>
                  <a:gd name="T6" fmla="*/ 0 w 7"/>
                  <a:gd name="T7" fmla="*/ 0 h 3"/>
                  <a:gd name="T8" fmla="*/ 0 w 7"/>
                  <a:gd name="T9" fmla="*/ 0 h 3"/>
                  <a:gd name="T10" fmla="*/ 0 w 7"/>
                  <a:gd name="T11" fmla="*/ 0 h 3"/>
                  <a:gd name="T12" fmla="*/ 0 w 7"/>
                  <a:gd name="T13" fmla="*/ 2147483647 h 3"/>
                  <a:gd name="T14" fmla="*/ 2147483647 w 7"/>
                  <a:gd name="T15" fmla="*/ 2147483647 h 3"/>
                  <a:gd name="T16" fmla="*/ 2147483647 w 7"/>
                  <a:gd name="T17" fmla="*/ 2147483647 h 3"/>
                  <a:gd name="T18" fmla="*/ 2147483647 w 7"/>
                  <a:gd name="T19" fmla="*/ 2147483647 h 3"/>
                  <a:gd name="T20" fmla="*/ 2147483647 w 7"/>
                  <a:gd name="T21" fmla="*/ 2147483647 h 3"/>
                  <a:gd name="T22" fmla="*/ 2147483647 w 7"/>
                  <a:gd name="T23" fmla="*/ 2147483647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7" y="3"/>
                    </a:moveTo>
                    <a:lnTo>
                      <a:pt x="5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7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1" name="Freeform 1163"/>
              <p:cNvSpPr/>
              <p:nvPr/>
            </p:nvSpPr>
            <p:spPr bwMode="auto">
              <a:xfrm>
                <a:off x="1751013" y="122396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2" name="Freeform 1164"/>
              <p:cNvSpPr/>
              <p:nvPr/>
            </p:nvSpPr>
            <p:spPr bwMode="auto">
              <a:xfrm>
                <a:off x="1751013" y="122396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3" name="Freeform 1165"/>
              <p:cNvSpPr/>
              <p:nvPr/>
            </p:nvSpPr>
            <p:spPr bwMode="auto">
              <a:xfrm>
                <a:off x="1747838" y="1227138"/>
                <a:ext cx="6350" cy="7938"/>
              </a:xfrm>
              <a:custGeom>
                <a:avLst/>
                <a:gdLst>
                  <a:gd name="T0" fmla="*/ 2147483647 w 4"/>
                  <a:gd name="T1" fmla="*/ 0 h 5"/>
                  <a:gd name="T2" fmla="*/ 2147483647 w 4"/>
                  <a:gd name="T3" fmla="*/ 2147483647 h 5"/>
                  <a:gd name="T4" fmla="*/ 0 w 4"/>
                  <a:gd name="T5" fmla="*/ 2147483647 h 5"/>
                  <a:gd name="T6" fmla="*/ 0 w 4"/>
                  <a:gd name="T7" fmla="*/ 2147483647 h 5"/>
                  <a:gd name="T8" fmla="*/ 0 w 4"/>
                  <a:gd name="T9" fmla="*/ 2147483647 h 5"/>
                  <a:gd name="T10" fmla="*/ 0 w 4"/>
                  <a:gd name="T11" fmla="*/ 2147483647 h 5"/>
                  <a:gd name="T12" fmla="*/ 0 w 4"/>
                  <a:gd name="T13" fmla="*/ 2147483647 h 5"/>
                  <a:gd name="T14" fmla="*/ 2147483647 w 4"/>
                  <a:gd name="T15" fmla="*/ 2147483647 h 5"/>
                  <a:gd name="T16" fmla="*/ 2147483647 w 4"/>
                  <a:gd name="T17" fmla="*/ 2147483647 h 5"/>
                  <a:gd name="T18" fmla="*/ 2147483647 w 4"/>
                  <a:gd name="T19" fmla="*/ 2147483647 h 5"/>
                  <a:gd name="T20" fmla="*/ 2147483647 w 4"/>
                  <a:gd name="T21" fmla="*/ 2147483647 h 5"/>
                  <a:gd name="T22" fmla="*/ 2147483647 w 4"/>
                  <a:gd name="T23" fmla="*/ 2147483647 h 5"/>
                  <a:gd name="T24" fmla="*/ 2147483647 w 4"/>
                  <a:gd name="T25" fmla="*/ 2147483647 h 5"/>
                  <a:gd name="T26" fmla="*/ 2147483647 w 4"/>
                  <a:gd name="T27" fmla="*/ 0 h 5"/>
                  <a:gd name="T28" fmla="*/ 2147483647 w 4"/>
                  <a:gd name="T29" fmla="*/ 0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4" name="Freeform 1166"/>
              <p:cNvSpPr/>
              <p:nvPr/>
            </p:nvSpPr>
            <p:spPr bwMode="auto">
              <a:xfrm>
                <a:off x="1747838" y="1227138"/>
                <a:ext cx="6350" cy="7938"/>
              </a:xfrm>
              <a:custGeom>
                <a:avLst/>
                <a:gdLst>
                  <a:gd name="T0" fmla="*/ 2147483647 w 4"/>
                  <a:gd name="T1" fmla="*/ 0 h 5"/>
                  <a:gd name="T2" fmla="*/ 2147483647 w 4"/>
                  <a:gd name="T3" fmla="*/ 2147483647 h 5"/>
                  <a:gd name="T4" fmla="*/ 0 w 4"/>
                  <a:gd name="T5" fmla="*/ 2147483647 h 5"/>
                  <a:gd name="T6" fmla="*/ 0 w 4"/>
                  <a:gd name="T7" fmla="*/ 2147483647 h 5"/>
                  <a:gd name="T8" fmla="*/ 0 w 4"/>
                  <a:gd name="T9" fmla="*/ 2147483647 h 5"/>
                  <a:gd name="T10" fmla="*/ 0 w 4"/>
                  <a:gd name="T11" fmla="*/ 2147483647 h 5"/>
                  <a:gd name="T12" fmla="*/ 0 w 4"/>
                  <a:gd name="T13" fmla="*/ 2147483647 h 5"/>
                  <a:gd name="T14" fmla="*/ 2147483647 w 4"/>
                  <a:gd name="T15" fmla="*/ 2147483647 h 5"/>
                  <a:gd name="T16" fmla="*/ 2147483647 w 4"/>
                  <a:gd name="T17" fmla="*/ 2147483647 h 5"/>
                  <a:gd name="T18" fmla="*/ 2147483647 w 4"/>
                  <a:gd name="T19" fmla="*/ 2147483647 h 5"/>
                  <a:gd name="T20" fmla="*/ 2147483647 w 4"/>
                  <a:gd name="T21" fmla="*/ 2147483647 h 5"/>
                  <a:gd name="T22" fmla="*/ 2147483647 w 4"/>
                  <a:gd name="T23" fmla="*/ 2147483647 h 5"/>
                  <a:gd name="T24" fmla="*/ 2147483647 w 4"/>
                  <a:gd name="T25" fmla="*/ 2147483647 h 5"/>
                  <a:gd name="T26" fmla="*/ 2147483647 w 4"/>
                  <a:gd name="T27" fmla="*/ 0 h 5"/>
                  <a:gd name="T28" fmla="*/ 2147483647 w 4"/>
                  <a:gd name="T29" fmla="*/ 0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5" name="Rectangle 1167"/>
              <p:cNvSpPr>
                <a:spLocks noChangeArrowheads="1"/>
              </p:cNvSpPr>
              <p:nvPr/>
            </p:nvSpPr>
            <p:spPr bwMode="auto">
              <a:xfrm>
                <a:off x="1728788" y="124618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96" name="Rectangle 1168"/>
              <p:cNvSpPr>
                <a:spLocks noChangeArrowheads="1"/>
              </p:cNvSpPr>
              <p:nvPr/>
            </p:nvSpPr>
            <p:spPr bwMode="auto">
              <a:xfrm>
                <a:off x="1728788" y="12461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97" name="Freeform 1169"/>
              <p:cNvSpPr/>
              <p:nvPr/>
            </p:nvSpPr>
            <p:spPr bwMode="auto">
              <a:xfrm>
                <a:off x="1728788" y="1246188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0 h 3"/>
                  <a:gd name="T3" fmla="*/ 0 h 3"/>
                  <a:gd name="T4" fmla="*/ 0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8" name="Freeform 1170"/>
              <p:cNvSpPr/>
              <p:nvPr/>
            </p:nvSpPr>
            <p:spPr bwMode="auto">
              <a:xfrm>
                <a:off x="1728788" y="1246188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0 h 3"/>
                  <a:gd name="T3" fmla="*/ 0 h 3"/>
                  <a:gd name="T4" fmla="*/ 0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99" name="Freeform 1171"/>
              <p:cNvSpPr/>
              <p:nvPr/>
            </p:nvSpPr>
            <p:spPr bwMode="auto">
              <a:xfrm>
                <a:off x="993776" y="1160463"/>
                <a:ext cx="34925" cy="25400"/>
              </a:xfrm>
              <a:custGeom>
                <a:avLst/>
                <a:gdLst>
                  <a:gd name="T0" fmla="*/ 2147483647 w 22"/>
                  <a:gd name="T1" fmla="*/ 2147483647 h 16"/>
                  <a:gd name="T2" fmla="*/ 2147483647 w 22"/>
                  <a:gd name="T3" fmla="*/ 2147483647 h 16"/>
                  <a:gd name="T4" fmla="*/ 2147483647 w 22"/>
                  <a:gd name="T5" fmla="*/ 2147483647 h 16"/>
                  <a:gd name="T6" fmla="*/ 2147483647 w 22"/>
                  <a:gd name="T7" fmla="*/ 2147483647 h 16"/>
                  <a:gd name="T8" fmla="*/ 2147483647 w 22"/>
                  <a:gd name="T9" fmla="*/ 2147483647 h 16"/>
                  <a:gd name="T10" fmla="*/ 2147483647 w 22"/>
                  <a:gd name="T11" fmla="*/ 2147483647 h 16"/>
                  <a:gd name="T12" fmla="*/ 2147483647 w 22"/>
                  <a:gd name="T13" fmla="*/ 0 h 16"/>
                  <a:gd name="T14" fmla="*/ 2147483647 w 22"/>
                  <a:gd name="T15" fmla="*/ 0 h 16"/>
                  <a:gd name="T16" fmla="*/ 2147483647 w 22"/>
                  <a:gd name="T17" fmla="*/ 0 h 16"/>
                  <a:gd name="T18" fmla="*/ 2147483647 w 22"/>
                  <a:gd name="T19" fmla="*/ 2147483647 h 16"/>
                  <a:gd name="T20" fmla="*/ 2147483647 w 22"/>
                  <a:gd name="T21" fmla="*/ 2147483647 h 16"/>
                  <a:gd name="T22" fmla="*/ 2147483647 w 22"/>
                  <a:gd name="T23" fmla="*/ 2147483647 h 16"/>
                  <a:gd name="T24" fmla="*/ 2147483647 w 22"/>
                  <a:gd name="T25" fmla="*/ 2147483647 h 16"/>
                  <a:gd name="T26" fmla="*/ 2147483647 w 22"/>
                  <a:gd name="T27" fmla="*/ 2147483647 h 16"/>
                  <a:gd name="T28" fmla="*/ 2147483647 w 22"/>
                  <a:gd name="T29" fmla="*/ 2147483647 h 16"/>
                  <a:gd name="T30" fmla="*/ 2147483647 w 22"/>
                  <a:gd name="T31" fmla="*/ 2147483647 h 16"/>
                  <a:gd name="T32" fmla="*/ 2147483647 w 22"/>
                  <a:gd name="T33" fmla="*/ 2147483647 h 16"/>
                  <a:gd name="T34" fmla="*/ 2147483647 w 22"/>
                  <a:gd name="T35" fmla="*/ 2147483647 h 16"/>
                  <a:gd name="T36" fmla="*/ 2147483647 w 22"/>
                  <a:gd name="T37" fmla="*/ 2147483647 h 16"/>
                  <a:gd name="T38" fmla="*/ 2147483647 w 22"/>
                  <a:gd name="T39" fmla="*/ 0 h 16"/>
                  <a:gd name="T40" fmla="*/ 2147483647 w 22"/>
                  <a:gd name="T41" fmla="*/ 2147483647 h 16"/>
                  <a:gd name="T42" fmla="*/ 2147483647 w 22"/>
                  <a:gd name="T43" fmla="*/ 2147483647 h 16"/>
                  <a:gd name="T44" fmla="*/ 0 w 22"/>
                  <a:gd name="T45" fmla="*/ 2147483647 h 16"/>
                  <a:gd name="T46" fmla="*/ 0 w 22"/>
                  <a:gd name="T47" fmla="*/ 2147483647 h 16"/>
                  <a:gd name="T48" fmla="*/ 2147483647 w 22"/>
                  <a:gd name="T49" fmla="*/ 2147483647 h 16"/>
                  <a:gd name="T50" fmla="*/ 2147483647 w 22"/>
                  <a:gd name="T51" fmla="*/ 2147483647 h 16"/>
                  <a:gd name="T52" fmla="*/ 2147483647 w 22"/>
                  <a:gd name="T53" fmla="*/ 2147483647 h 16"/>
                  <a:gd name="T54" fmla="*/ 2147483647 w 22"/>
                  <a:gd name="T55" fmla="*/ 2147483647 h 16"/>
                  <a:gd name="T56" fmla="*/ 0 w 22"/>
                  <a:gd name="T57" fmla="*/ 2147483647 h 16"/>
                  <a:gd name="T58" fmla="*/ 2147483647 w 22"/>
                  <a:gd name="T59" fmla="*/ 2147483647 h 16"/>
                  <a:gd name="T60" fmla="*/ 2147483647 w 22"/>
                  <a:gd name="T61" fmla="*/ 2147483647 h 16"/>
                  <a:gd name="T62" fmla="*/ 2147483647 w 22"/>
                  <a:gd name="T63" fmla="*/ 2147483647 h 16"/>
                  <a:gd name="T64" fmla="*/ 2147483647 w 22"/>
                  <a:gd name="T65" fmla="*/ 2147483647 h 16"/>
                  <a:gd name="T66" fmla="*/ 2147483647 w 22"/>
                  <a:gd name="T67" fmla="*/ 2147483647 h 16"/>
                  <a:gd name="T68" fmla="*/ 2147483647 w 22"/>
                  <a:gd name="T69" fmla="*/ 2147483647 h 1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2" h="16">
                    <a:moveTo>
                      <a:pt x="14" y="14"/>
                    </a:moveTo>
                    <a:lnTo>
                      <a:pt x="14" y="14"/>
                    </a:lnTo>
                    <a:lnTo>
                      <a:pt x="17" y="12"/>
                    </a:lnTo>
                    <a:lnTo>
                      <a:pt x="19" y="12"/>
                    </a:lnTo>
                    <a:lnTo>
                      <a:pt x="19" y="9"/>
                    </a:lnTo>
                    <a:lnTo>
                      <a:pt x="22" y="9"/>
                    </a:lnTo>
                    <a:lnTo>
                      <a:pt x="22" y="7"/>
                    </a:lnTo>
                    <a:lnTo>
                      <a:pt x="22" y="4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7" y="16"/>
                    </a:lnTo>
                    <a:lnTo>
                      <a:pt x="12" y="16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0" name="Freeform 1172"/>
              <p:cNvSpPr/>
              <p:nvPr/>
            </p:nvSpPr>
            <p:spPr bwMode="auto">
              <a:xfrm>
                <a:off x="993776" y="1160463"/>
                <a:ext cx="34925" cy="25400"/>
              </a:xfrm>
              <a:custGeom>
                <a:avLst/>
                <a:gdLst>
                  <a:gd name="T0" fmla="*/ 2147483647 w 22"/>
                  <a:gd name="T1" fmla="*/ 2147483647 h 16"/>
                  <a:gd name="T2" fmla="*/ 2147483647 w 22"/>
                  <a:gd name="T3" fmla="*/ 2147483647 h 16"/>
                  <a:gd name="T4" fmla="*/ 2147483647 w 22"/>
                  <a:gd name="T5" fmla="*/ 2147483647 h 16"/>
                  <a:gd name="T6" fmla="*/ 2147483647 w 22"/>
                  <a:gd name="T7" fmla="*/ 2147483647 h 16"/>
                  <a:gd name="T8" fmla="*/ 2147483647 w 22"/>
                  <a:gd name="T9" fmla="*/ 2147483647 h 16"/>
                  <a:gd name="T10" fmla="*/ 2147483647 w 22"/>
                  <a:gd name="T11" fmla="*/ 2147483647 h 16"/>
                  <a:gd name="T12" fmla="*/ 2147483647 w 22"/>
                  <a:gd name="T13" fmla="*/ 0 h 16"/>
                  <a:gd name="T14" fmla="*/ 2147483647 w 22"/>
                  <a:gd name="T15" fmla="*/ 0 h 16"/>
                  <a:gd name="T16" fmla="*/ 2147483647 w 22"/>
                  <a:gd name="T17" fmla="*/ 0 h 16"/>
                  <a:gd name="T18" fmla="*/ 2147483647 w 22"/>
                  <a:gd name="T19" fmla="*/ 2147483647 h 16"/>
                  <a:gd name="T20" fmla="*/ 2147483647 w 22"/>
                  <a:gd name="T21" fmla="*/ 2147483647 h 16"/>
                  <a:gd name="T22" fmla="*/ 2147483647 w 22"/>
                  <a:gd name="T23" fmla="*/ 2147483647 h 16"/>
                  <a:gd name="T24" fmla="*/ 2147483647 w 22"/>
                  <a:gd name="T25" fmla="*/ 2147483647 h 16"/>
                  <a:gd name="T26" fmla="*/ 2147483647 w 22"/>
                  <a:gd name="T27" fmla="*/ 2147483647 h 16"/>
                  <a:gd name="T28" fmla="*/ 2147483647 w 22"/>
                  <a:gd name="T29" fmla="*/ 2147483647 h 16"/>
                  <a:gd name="T30" fmla="*/ 2147483647 w 22"/>
                  <a:gd name="T31" fmla="*/ 2147483647 h 16"/>
                  <a:gd name="T32" fmla="*/ 2147483647 w 22"/>
                  <a:gd name="T33" fmla="*/ 2147483647 h 16"/>
                  <a:gd name="T34" fmla="*/ 2147483647 w 22"/>
                  <a:gd name="T35" fmla="*/ 2147483647 h 16"/>
                  <a:gd name="T36" fmla="*/ 2147483647 w 22"/>
                  <a:gd name="T37" fmla="*/ 2147483647 h 16"/>
                  <a:gd name="T38" fmla="*/ 2147483647 w 22"/>
                  <a:gd name="T39" fmla="*/ 0 h 16"/>
                  <a:gd name="T40" fmla="*/ 2147483647 w 22"/>
                  <a:gd name="T41" fmla="*/ 2147483647 h 16"/>
                  <a:gd name="T42" fmla="*/ 2147483647 w 22"/>
                  <a:gd name="T43" fmla="*/ 2147483647 h 16"/>
                  <a:gd name="T44" fmla="*/ 0 w 22"/>
                  <a:gd name="T45" fmla="*/ 2147483647 h 16"/>
                  <a:gd name="T46" fmla="*/ 0 w 22"/>
                  <a:gd name="T47" fmla="*/ 2147483647 h 16"/>
                  <a:gd name="T48" fmla="*/ 2147483647 w 22"/>
                  <a:gd name="T49" fmla="*/ 2147483647 h 16"/>
                  <a:gd name="T50" fmla="*/ 2147483647 w 22"/>
                  <a:gd name="T51" fmla="*/ 2147483647 h 16"/>
                  <a:gd name="T52" fmla="*/ 2147483647 w 22"/>
                  <a:gd name="T53" fmla="*/ 2147483647 h 16"/>
                  <a:gd name="T54" fmla="*/ 2147483647 w 22"/>
                  <a:gd name="T55" fmla="*/ 2147483647 h 16"/>
                  <a:gd name="T56" fmla="*/ 0 w 22"/>
                  <a:gd name="T57" fmla="*/ 2147483647 h 16"/>
                  <a:gd name="T58" fmla="*/ 2147483647 w 22"/>
                  <a:gd name="T59" fmla="*/ 2147483647 h 16"/>
                  <a:gd name="T60" fmla="*/ 2147483647 w 22"/>
                  <a:gd name="T61" fmla="*/ 2147483647 h 16"/>
                  <a:gd name="T62" fmla="*/ 2147483647 w 22"/>
                  <a:gd name="T63" fmla="*/ 2147483647 h 16"/>
                  <a:gd name="T64" fmla="*/ 2147483647 w 22"/>
                  <a:gd name="T65" fmla="*/ 2147483647 h 16"/>
                  <a:gd name="T66" fmla="*/ 2147483647 w 22"/>
                  <a:gd name="T67" fmla="*/ 2147483647 h 16"/>
                  <a:gd name="T68" fmla="*/ 2147483647 w 22"/>
                  <a:gd name="T69" fmla="*/ 2147483647 h 1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2" h="16">
                    <a:moveTo>
                      <a:pt x="14" y="14"/>
                    </a:moveTo>
                    <a:lnTo>
                      <a:pt x="14" y="14"/>
                    </a:lnTo>
                    <a:lnTo>
                      <a:pt x="17" y="12"/>
                    </a:lnTo>
                    <a:lnTo>
                      <a:pt x="19" y="12"/>
                    </a:lnTo>
                    <a:lnTo>
                      <a:pt x="19" y="9"/>
                    </a:lnTo>
                    <a:lnTo>
                      <a:pt x="22" y="9"/>
                    </a:lnTo>
                    <a:lnTo>
                      <a:pt x="22" y="7"/>
                    </a:lnTo>
                    <a:lnTo>
                      <a:pt x="22" y="4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7" y="16"/>
                    </a:lnTo>
                    <a:lnTo>
                      <a:pt x="12" y="16"/>
                    </a:lnTo>
                    <a:lnTo>
                      <a:pt x="14" y="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1" name="Freeform 1173"/>
              <p:cNvSpPr/>
              <p:nvPr/>
            </p:nvSpPr>
            <p:spPr bwMode="auto">
              <a:xfrm>
                <a:off x="1039813" y="1246188"/>
                <a:ext cx="14288" cy="22225"/>
              </a:xfrm>
              <a:custGeom>
                <a:avLst/>
                <a:gdLst>
                  <a:gd name="T0" fmla="*/ 0 w 9"/>
                  <a:gd name="T1" fmla="*/ 2147483647 h 14"/>
                  <a:gd name="T2" fmla="*/ 0 w 9"/>
                  <a:gd name="T3" fmla="*/ 2147483647 h 14"/>
                  <a:gd name="T4" fmla="*/ 0 w 9"/>
                  <a:gd name="T5" fmla="*/ 2147483647 h 14"/>
                  <a:gd name="T6" fmla="*/ 0 w 9"/>
                  <a:gd name="T7" fmla="*/ 2147483647 h 14"/>
                  <a:gd name="T8" fmla="*/ 2147483647 w 9"/>
                  <a:gd name="T9" fmla="*/ 2147483647 h 14"/>
                  <a:gd name="T10" fmla="*/ 2147483647 w 9"/>
                  <a:gd name="T11" fmla="*/ 2147483647 h 14"/>
                  <a:gd name="T12" fmla="*/ 2147483647 w 9"/>
                  <a:gd name="T13" fmla="*/ 2147483647 h 14"/>
                  <a:gd name="T14" fmla="*/ 2147483647 w 9"/>
                  <a:gd name="T15" fmla="*/ 2147483647 h 14"/>
                  <a:gd name="T16" fmla="*/ 2147483647 w 9"/>
                  <a:gd name="T17" fmla="*/ 2147483647 h 14"/>
                  <a:gd name="T18" fmla="*/ 2147483647 w 9"/>
                  <a:gd name="T19" fmla="*/ 2147483647 h 14"/>
                  <a:gd name="T20" fmla="*/ 2147483647 w 9"/>
                  <a:gd name="T21" fmla="*/ 2147483647 h 14"/>
                  <a:gd name="T22" fmla="*/ 2147483647 w 9"/>
                  <a:gd name="T23" fmla="*/ 2147483647 h 14"/>
                  <a:gd name="T24" fmla="*/ 2147483647 w 9"/>
                  <a:gd name="T25" fmla="*/ 2147483647 h 14"/>
                  <a:gd name="T26" fmla="*/ 2147483647 w 9"/>
                  <a:gd name="T27" fmla="*/ 2147483647 h 14"/>
                  <a:gd name="T28" fmla="*/ 2147483647 w 9"/>
                  <a:gd name="T29" fmla="*/ 2147483647 h 14"/>
                  <a:gd name="T30" fmla="*/ 2147483647 w 9"/>
                  <a:gd name="T31" fmla="*/ 2147483647 h 14"/>
                  <a:gd name="T32" fmla="*/ 2147483647 w 9"/>
                  <a:gd name="T33" fmla="*/ 0 h 14"/>
                  <a:gd name="T34" fmla="*/ 2147483647 w 9"/>
                  <a:gd name="T35" fmla="*/ 0 h 14"/>
                  <a:gd name="T36" fmla="*/ 2147483647 w 9"/>
                  <a:gd name="T37" fmla="*/ 0 h 14"/>
                  <a:gd name="T38" fmla="*/ 2147483647 w 9"/>
                  <a:gd name="T39" fmla="*/ 0 h 14"/>
                  <a:gd name="T40" fmla="*/ 2147483647 w 9"/>
                  <a:gd name="T41" fmla="*/ 0 h 14"/>
                  <a:gd name="T42" fmla="*/ 2147483647 w 9"/>
                  <a:gd name="T43" fmla="*/ 0 h 14"/>
                  <a:gd name="T44" fmla="*/ 2147483647 w 9"/>
                  <a:gd name="T45" fmla="*/ 2147483647 h 14"/>
                  <a:gd name="T46" fmla="*/ 2147483647 w 9"/>
                  <a:gd name="T47" fmla="*/ 2147483647 h 14"/>
                  <a:gd name="T48" fmla="*/ 2147483647 w 9"/>
                  <a:gd name="T49" fmla="*/ 2147483647 h 14"/>
                  <a:gd name="T50" fmla="*/ 0 w 9"/>
                  <a:gd name="T51" fmla="*/ 2147483647 h 14"/>
                  <a:gd name="T52" fmla="*/ 0 w 9"/>
                  <a:gd name="T53" fmla="*/ 2147483647 h 14"/>
                  <a:gd name="T54" fmla="*/ 0 w 9"/>
                  <a:gd name="T55" fmla="*/ 2147483647 h 14"/>
                  <a:gd name="T56" fmla="*/ 0 w 9"/>
                  <a:gd name="T57" fmla="*/ 2147483647 h 14"/>
                  <a:gd name="T58" fmla="*/ 0 w 9"/>
                  <a:gd name="T59" fmla="*/ 2147483647 h 14"/>
                  <a:gd name="T60" fmla="*/ 0 w 9"/>
                  <a:gd name="T61" fmla="*/ 2147483647 h 14"/>
                  <a:gd name="T62" fmla="*/ 0 w 9"/>
                  <a:gd name="T63" fmla="*/ 2147483647 h 14"/>
                  <a:gd name="T64" fmla="*/ 0 w 9"/>
                  <a:gd name="T65" fmla="*/ 2147483647 h 14"/>
                  <a:gd name="T66" fmla="*/ 2147483647 w 9"/>
                  <a:gd name="T67" fmla="*/ 2147483647 h 14"/>
                  <a:gd name="T68" fmla="*/ 0 w 9"/>
                  <a:gd name="T69" fmla="*/ 2147483647 h 14"/>
                  <a:gd name="T70" fmla="*/ 0 w 9"/>
                  <a:gd name="T71" fmla="*/ 2147483647 h 14"/>
                  <a:gd name="T72" fmla="*/ 2147483647 w 9"/>
                  <a:gd name="T73" fmla="*/ 2147483647 h 14"/>
                  <a:gd name="T74" fmla="*/ 2147483647 w 9"/>
                  <a:gd name="T75" fmla="*/ 2147483647 h 14"/>
                  <a:gd name="T76" fmla="*/ 0 w 9"/>
                  <a:gd name="T77" fmla="*/ 2147483647 h 14"/>
                  <a:gd name="T78" fmla="*/ 0 w 9"/>
                  <a:gd name="T79" fmla="*/ 2147483647 h 1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9" h="14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2" name="Freeform 1174"/>
              <p:cNvSpPr/>
              <p:nvPr/>
            </p:nvSpPr>
            <p:spPr bwMode="auto">
              <a:xfrm>
                <a:off x="1430338" y="1457326"/>
                <a:ext cx="34925" cy="41275"/>
              </a:xfrm>
              <a:custGeom>
                <a:avLst/>
                <a:gdLst>
                  <a:gd name="T0" fmla="*/ 2147483647 w 22"/>
                  <a:gd name="T1" fmla="*/ 2147483647 h 26"/>
                  <a:gd name="T2" fmla="*/ 2147483647 w 22"/>
                  <a:gd name="T3" fmla="*/ 2147483647 h 26"/>
                  <a:gd name="T4" fmla="*/ 2147483647 w 22"/>
                  <a:gd name="T5" fmla="*/ 2147483647 h 26"/>
                  <a:gd name="T6" fmla="*/ 2147483647 w 22"/>
                  <a:gd name="T7" fmla="*/ 2147483647 h 26"/>
                  <a:gd name="T8" fmla="*/ 2147483647 w 22"/>
                  <a:gd name="T9" fmla="*/ 2147483647 h 26"/>
                  <a:gd name="T10" fmla="*/ 2147483647 w 22"/>
                  <a:gd name="T11" fmla="*/ 2147483647 h 26"/>
                  <a:gd name="T12" fmla="*/ 2147483647 w 22"/>
                  <a:gd name="T13" fmla="*/ 2147483647 h 26"/>
                  <a:gd name="T14" fmla="*/ 2147483647 w 22"/>
                  <a:gd name="T15" fmla="*/ 2147483647 h 26"/>
                  <a:gd name="T16" fmla="*/ 2147483647 w 22"/>
                  <a:gd name="T17" fmla="*/ 2147483647 h 26"/>
                  <a:gd name="T18" fmla="*/ 2147483647 w 22"/>
                  <a:gd name="T19" fmla="*/ 2147483647 h 26"/>
                  <a:gd name="T20" fmla="*/ 2147483647 w 22"/>
                  <a:gd name="T21" fmla="*/ 2147483647 h 26"/>
                  <a:gd name="T22" fmla="*/ 2147483647 w 22"/>
                  <a:gd name="T23" fmla="*/ 2147483647 h 26"/>
                  <a:gd name="T24" fmla="*/ 2147483647 w 22"/>
                  <a:gd name="T25" fmla="*/ 2147483647 h 26"/>
                  <a:gd name="T26" fmla="*/ 2147483647 w 22"/>
                  <a:gd name="T27" fmla="*/ 2147483647 h 26"/>
                  <a:gd name="T28" fmla="*/ 2147483647 w 22"/>
                  <a:gd name="T29" fmla="*/ 2147483647 h 26"/>
                  <a:gd name="T30" fmla="*/ 2147483647 w 22"/>
                  <a:gd name="T31" fmla="*/ 2147483647 h 26"/>
                  <a:gd name="T32" fmla="*/ 2147483647 w 22"/>
                  <a:gd name="T33" fmla="*/ 2147483647 h 26"/>
                  <a:gd name="T34" fmla="*/ 2147483647 w 22"/>
                  <a:gd name="T35" fmla="*/ 2147483647 h 26"/>
                  <a:gd name="T36" fmla="*/ 2147483647 w 22"/>
                  <a:gd name="T37" fmla="*/ 2147483647 h 26"/>
                  <a:gd name="T38" fmla="*/ 2147483647 w 22"/>
                  <a:gd name="T39" fmla="*/ 2147483647 h 26"/>
                  <a:gd name="T40" fmla="*/ 2147483647 w 22"/>
                  <a:gd name="T41" fmla="*/ 2147483647 h 26"/>
                  <a:gd name="T42" fmla="*/ 2147483647 w 22"/>
                  <a:gd name="T43" fmla="*/ 2147483647 h 26"/>
                  <a:gd name="T44" fmla="*/ 2147483647 w 22"/>
                  <a:gd name="T45" fmla="*/ 2147483647 h 26"/>
                  <a:gd name="T46" fmla="*/ 2147483647 w 22"/>
                  <a:gd name="T47" fmla="*/ 2147483647 h 26"/>
                  <a:gd name="T48" fmla="*/ 2147483647 w 22"/>
                  <a:gd name="T49" fmla="*/ 2147483647 h 26"/>
                  <a:gd name="T50" fmla="*/ 2147483647 w 22"/>
                  <a:gd name="T51" fmla="*/ 2147483647 h 26"/>
                  <a:gd name="T52" fmla="*/ 2147483647 w 22"/>
                  <a:gd name="T53" fmla="*/ 2147483647 h 26"/>
                  <a:gd name="T54" fmla="*/ 2147483647 w 22"/>
                  <a:gd name="T55" fmla="*/ 2147483647 h 26"/>
                  <a:gd name="T56" fmla="*/ 2147483647 w 22"/>
                  <a:gd name="T57" fmla="*/ 2147483647 h 26"/>
                  <a:gd name="T58" fmla="*/ 2147483647 w 22"/>
                  <a:gd name="T59" fmla="*/ 2147483647 h 26"/>
                  <a:gd name="T60" fmla="*/ 2147483647 w 22"/>
                  <a:gd name="T61" fmla="*/ 2147483647 h 26"/>
                  <a:gd name="T62" fmla="*/ 2147483647 w 22"/>
                  <a:gd name="T63" fmla="*/ 0 h 26"/>
                  <a:gd name="T64" fmla="*/ 2147483647 w 22"/>
                  <a:gd name="T65" fmla="*/ 2147483647 h 26"/>
                  <a:gd name="T66" fmla="*/ 2147483647 w 22"/>
                  <a:gd name="T67" fmla="*/ 2147483647 h 26"/>
                  <a:gd name="T68" fmla="*/ 2147483647 w 22"/>
                  <a:gd name="T69" fmla="*/ 2147483647 h 26"/>
                  <a:gd name="T70" fmla="*/ 2147483647 w 22"/>
                  <a:gd name="T71" fmla="*/ 2147483647 h 26"/>
                  <a:gd name="T72" fmla="*/ 2147483647 w 22"/>
                  <a:gd name="T73" fmla="*/ 2147483647 h 26"/>
                  <a:gd name="T74" fmla="*/ 2147483647 w 22"/>
                  <a:gd name="T75" fmla="*/ 2147483647 h 26"/>
                  <a:gd name="T76" fmla="*/ 2147483647 w 22"/>
                  <a:gd name="T77" fmla="*/ 2147483647 h 26"/>
                  <a:gd name="T78" fmla="*/ 2147483647 w 22"/>
                  <a:gd name="T79" fmla="*/ 2147483647 h 26"/>
                  <a:gd name="T80" fmla="*/ 2147483647 w 22"/>
                  <a:gd name="T81" fmla="*/ 2147483647 h 26"/>
                  <a:gd name="T82" fmla="*/ 2147483647 w 22"/>
                  <a:gd name="T83" fmla="*/ 2147483647 h 26"/>
                  <a:gd name="T84" fmla="*/ 2147483647 w 22"/>
                  <a:gd name="T85" fmla="*/ 2147483647 h 26"/>
                  <a:gd name="T86" fmla="*/ 2147483647 w 22"/>
                  <a:gd name="T87" fmla="*/ 2147483647 h 26"/>
                  <a:gd name="T88" fmla="*/ 2147483647 w 22"/>
                  <a:gd name="T89" fmla="*/ 2147483647 h 26"/>
                  <a:gd name="T90" fmla="*/ 2147483647 w 22"/>
                  <a:gd name="T91" fmla="*/ 2147483647 h 26"/>
                  <a:gd name="T92" fmla="*/ 0 w 22"/>
                  <a:gd name="T93" fmla="*/ 2147483647 h 26"/>
                  <a:gd name="T94" fmla="*/ 2147483647 w 22"/>
                  <a:gd name="T95" fmla="*/ 2147483647 h 2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2" h="26">
                    <a:moveTo>
                      <a:pt x="3" y="19"/>
                    </a:moveTo>
                    <a:lnTo>
                      <a:pt x="3" y="19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7" y="24"/>
                    </a:lnTo>
                    <a:lnTo>
                      <a:pt x="17" y="21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2" y="14"/>
                    </a:lnTo>
                    <a:lnTo>
                      <a:pt x="19" y="14"/>
                    </a:lnTo>
                    <a:lnTo>
                      <a:pt x="19" y="12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5" y="5"/>
                    </a:lnTo>
                    <a:lnTo>
                      <a:pt x="15" y="7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4"/>
                    </a:lnTo>
                    <a:lnTo>
                      <a:pt x="3" y="19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3" name="Freeform 1175"/>
              <p:cNvSpPr/>
              <p:nvPr/>
            </p:nvSpPr>
            <p:spPr bwMode="auto">
              <a:xfrm>
                <a:off x="1701801" y="1130301"/>
                <a:ext cx="63500" cy="120650"/>
              </a:xfrm>
              <a:custGeom>
                <a:avLst/>
                <a:gdLst>
                  <a:gd name="T0" fmla="*/ 2147483647 w 40"/>
                  <a:gd name="T1" fmla="*/ 2147483647 h 76"/>
                  <a:gd name="T2" fmla="*/ 2147483647 w 40"/>
                  <a:gd name="T3" fmla="*/ 2147483647 h 76"/>
                  <a:gd name="T4" fmla="*/ 2147483647 w 40"/>
                  <a:gd name="T5" fmla="*/ 2147483647 h 76"/>
                  <a:gd name="T6" fmla="*/ 2147483647 w 40"/>
                  <a:gd name="T7" fmla="*/ 2147483647 h 76"/>
                  <a:gd name="T8" fmla="*/ 2147483647 w 40"/>
                  <a:gd name="T9" fmla="*/ 2147483647 h 76"/>
                  <a:gd name="T10" fmla="*/ 2147483647 w 40"/>
                  <a:gd name="T11" fmla="*/ 2147483647 h 76"/>
                  <a:gd name="T12" fmla="*/ 2147483647 w 40"/>
                  <a:gd name="T13" fmla="*/ 2147483647 h 76"/>
                  <a:gd name="T14" fmla="*/ 2147483647 w 40"/>
                  <a:gd name="T15" fmla="*/ 2147483647 h 76"/>
                  <a:gd name="T16" fmla="*/ 2147483647 w 40"/>
                  <a:gd name="T17" fmla="*/ 2147483647 h 76"/>
                  <a:gd name="T18" fmla="*/ 2147483647 w 40"/>
                  <a:gd name="T19" fmla="*/ 2147483647 h 76"/>
                  <a:gd name="T20" fmla="*/ 2147483647 w 40"/>
                  <a:gd name="T21" fmla="*/ 2147483647 h 76"/>
                  <a:gd name="T22" fmla="*/ 2147483647 w 40"/>
                  <a:gd name="T23" fmla="*/ 2147483647 h 76"/>
                  <a:gd name="T24" fmla="*/ 2147483647 w 40"/>
                  <a:gd name="T25" fmla="*/ 2147483647 h 76"/>
                  <a:gd name="T26" fmla="*/ 2147483647 w 40"/>
                  <a:gd name="T27" fmla="*/ 2147483647 h 76"/>
                  <a:gd name="T28" fmla="*/ 2147483647 w 40"/>
                  <a:gd name="T29" fmla="*/ 2147483647 h 76"/>
                  <a:gd name="T30" fmla="*/ 2147483647 w 40"/>
                  <a:gd name="T31" fmla="*/ 2147483647 h 76"/>
                  <a:gd name="T32" fmla="*/ 2147483647 w 40"/>
                  <a:gd name="T33" fmla="*/ 2147483647 h 76"/>
                  <a:gd name="T34" fmla="*/ 2147483647 w 40"/>
                  <a:gd name="T35" fmla="*/ 2147483647 h 76"/>
                  <a:gd name="T36" fmla="*/ 2147483647 w 40"/>
                  <a:gd name="T37" fmla="*/ 2147483647 h 76"/>
                  <a:gd name="T38" fmla="*/ 2147483647 w 40"/>
                  <a:gd name="T39" fmla="*/ 2147483647 h 76"/>
                  <a:gd name="T40" fmla="*/ 2147483647 w 40"/>
                  <a:gd name="T41" fmla="*/ 2147483647 h 76"/>
                  <a:gd name="T42" fmla="*/ 2147483647 w 40"/>
                  <a:gd name="T43" fmla="*/ 2147483647 h 76"/>
                  <a:gd name="T44" fmla="*/ 2147483647 w 40"/>
                  <a:gd name="T45" fmla="*/ 2147483647 h 76"/>
                  <a:gd name="T46" fmla="*/ 2147483647 w 40"/>
                  <a:gd name="T47" fmla="*/ 2147483647 h 76"/>
                  <a:gd name="T48" fmla="*/ 2147483647 w 40"/>
                  <a:gd name="T49" fmla="*/ 2147483647 h 76"/>
                  <a:gd name="T50" fmla="*/ 2147483647 w 40"/>
                  <a:gd name="T51" fmla="*/ 2147483647 h 76"/>
                  <a:gd name="T52" fmla="*/ 2147483647 w 40"/>
                  <a:gd name="T53" fmla="*/ 2147483647 h 76"/>
                  <a:gd name="T54" fmla="*/ 2147483647 w 40"/>
                  <a:gd name="T55" fmla="*/ 2147483647 h 76"/>
                  <a:gd name="T56" fmla="*/ 2147483647 w 40"/>
                  <a:gd name="T57" fmla="*/ 2147483647 h 76"/>
                  <a:gd name="T58" fmla="*/ 2147483647 w 40"/>
                  <a:gd name="T59" fmla="*/ 2147483647 h 76"/>
                  <a:gd name="T60" fmla="*/ 2147483647 w 40"/>
                  <a:gd name="T61" fmla="*/ 2147483647 h 76"/>
                  <a:gd name="T62" fmla="*/ 2147483647 w 40"/>
                  <a:gd name="T63" fmla="*/ 2147483647 h 76"/>
                  <a:gd name="T64" fmla="*/ 2147483647 w 40"/>
                  <a:gd name="T65" fmla="*/ 2147483647 h 76"/>
                  <a:gd name="T66" fmla="*/ 2147483647 w 40"/>
                  <a:gd name="T67" fmla="*/ 2147483647 h 76"/>
                  <a:gd name="T68" fmla="*/ 2147483647 w 40"/>
                  <a:gd name="T69" fmla="*/ 2147483647 h 76"/>
                  <a:gd name="T70" fmla="*/ 2147483647 w 40"/>
                  <a:gd name="T71" fmla="*/ 2147483647 h 76"/>
                  <a:gd name="T72" fmla="*/ 2147483647 w 40"/>
                  <a:gd name="T73" fmla="*/ 2147483647 h 76"/>
                  <a:gd name="T74" fmla="*/ 2147483647 w 40"/>
                  <a:gd name="T75" fmla="*/ 2147483647 h 76"/>
                  <a:gd name="T76" fmla="*/ 2147483647 w 40"/>
                  <a:gd name="T77" fmla="*/ 2147483647 h 76"/>
                  <a:gd name="T78" fmla="*/ 2147483647 w 40"/>
                  <a:gd name="T79" fmla="*/ 2147483647 h 76"/>
                  <a:gd name="T80" fmla="*/ 2147483647 w 40"/>
                  <a:gd name="T81" fmla="*/ 2147483647 h 76"/>
                  <a:gd name="T82" fmla="*/ 2147483647 w 40"/>
                  <a:gd name="T83" fmla="*/ 2147483647 h 76"/>
                  <a:gd name="T84" fmla="*/ 2147483647 w 40"/>
                  <a:gd name="T85" fmla="*/ 2147483647 h 76"/>
                  <a:gd name="T86" fmla="*/ 2147483647 w 40"/>
                  <a:gd name="T87" fmla="*/ 2147483647 h 76"/>
                  <a:gd name="T88" fmla="*/ 2147483647 w 40"/>
                  <a:gd name="T89" fmla="*/ 2147483647 h 76"/>
                  <a:gd name="T90" fmla="*/ 2147483647 w 40"/>
                  <a:gd name="T91" fmla="*/ 2147483647 h 76"/>
                  <a:gd name="T92" fmla="*/ 2147483647 w 40"/>
                  <a:gd name="T93" fmla="*/ 2147483647 h 76"/>
                  <a:gd name="T94" fmla="*/ 2147483647 w 40"/>
                  <a:gd name="T95" fmla="*/ 2147483647 h 76"/>
                  <a:gd name="T96" fmla="*/ 2147483647 w 40"/>
                  <a:gd name="T97" fmla="*/ 2147483647 h 76"/>
                  <a:gd name="T98" fmla="*/ 2147483647 w 40"/>
                  <a:gd name="T99" fmla="*/ 2147483647 h 76"/>
                  <a:gd name="T100" fmla="*/ 2147483647 w 40"/>
                  <a:gd name="T101" fmla="*/ 2147483647 h 76"/>
                  <a:gd name="T102" fmla="*/ 2147483647 w 40"/>
                  <a:gd name="T103" fmla="*/ 2147483647 h 76"/>
                  <a:gd name="T104" fmla="*/ 2147483647 w 40"/>
                  <a:gd name="T105" fmla="*/ 2147483647 h 76"/>
                  <a:gd name="T106" fmla="*/ 2147483647 w 40"/>
                  <a:gd name="T107" fmla="*/ 2147483647 h 76"/>
                  <a:gd name="T108" fmla="*/ 2147483647 w 40"/>
                  <a:gd name="T109" fmla="*/ 2147483647 h 76"/>
                  <a:gd name="T110" fmla="*/ 2147483647 w 40"/>
                  <a:gd name="T111" fmla="*/ 2147483647 h 7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0" h="76">
                    <a:moveTo>
                      <a:pt x="38" y="4"/>
                    </a:moveTo>
                    <a:lnTo>
                      <a:pt x="36" y="4"/>
                    </a:lnTo>
                    <a:lnTo>
                      <a:pt x="33" y="4"/>
                    </a:lnTo>
                    <a:lnTo>
                      <a:pt x="36" y="4"/>
                    </a:lnTo>
                    <a:lnTo>
                      <a:pt x="33" y="2"/>
                    </a:lnTo>
                    <a:lnTo>
                      <a:pt x="31" y="2"/>
                    </a:lnTo>
                    <a:lnTo>
                      <a:pt x="29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7" y="4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4" y="21"/>
                    </a:lnTo>
                    <a:lnTo>
                      <a:pt x="14" y="23"/>
                    </a:lnTo>
                    <a:lnTo>
                      <a:pt x="12" y="21"/>
                    </a:lnTo>
                    <a:lnTo>
                      <a:pt x="10" y="21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3" y="21"/>
                    </a:lnTo>
                    <a:lnTo>
                      <a:pt x="3" y="23"/>
                    </a:lnTo>
                    <a:lnTo>
                      <a:pt x="0" y="26"/>
                    </a:lnTo>
                    <a:lnTo>
                      <a:pt x="3" y="26"/>
                    </a:lnTo>
                    <a:lnTo>
                      <a:pt x="5" y="26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5" y="31"/>
                    </a:lnTo>
                    <a:lnTo>
                      <a:pt x="7" y="31"/>
                    </a:lnTo>
                    <a:lnTo>
                      <a:pt x="10" y="31"/>
                    </a:lnTo>
                    <a:lnTo>
                      <a:pt x="12" y="31"/>
                    </a:lnTo>
                    <a:lnTo>
                      <a:pt x="14" y="28"/>
                    </a:lnTo>
                    <a:lnTo>
                      <a:pt x="17" y="28"/>
                    </a:lnTo>
                    <a:lnTo>
                      <a:pt x="17" y="31"/>
                    </a:lnTo>
                    <a:lnTo>
                      <a:pt x="14" y="31"/>
                    </a:lnTo>
                    <a:lnTo>
                      <a:pt x="17" y="33"/>
                    </a:lnTo>
                    <a:lnTo>
                      <a:pt x="17" y="35"/>
                    </a:lnTo>
                    <a:lnTo>
                      <a:pt x="14" y="38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7" y="40"/>
                    </a:lnTo>
                    <a:lnTo>
                      <a:pt x="7" y="42"/>
                    </a:lnTo>
                    <a:lnTo>
                      <a:pt x="5" y="45"/>
                    </a:lnTo>
                    <a:lnTo>
                      <a:pt x="5" y="47"/>
                    </a:lnTo>
                    <a:lnTo>
                      <a:pt x="7" y="47"/>
                    </a:lnTo>
                    <a:lnTo>
                      <a:pt x="7" y="50"/>
                    </a:lnTo>
                    <a:lnTo>
                      <a:pt x="5" y="50"/>
                    </a:lnTo>
                    <a:lnTo>
                      <a:pt x="10" y="54"/>
                    </a:lnTo>
                    <a:lnTo>
                      <a:pt x="12" y="52"/>
                    </a:lnTo>
                    <a:lnTo>
                      <a:pt x="12" y="54"/>
                    </a:lnTo>
                    <a:lnTo>
                      <a:pt x="14" y="57"/>
                    </a:lnTo>
                    <a:lnTo>
                      <a:pt x="12" y="59"/>
                    </a:lnTo>
                    <a:lnTo>
                      <a:pt x="14" y="59"/>
                    </a:lnTo>
                    <a:lnTo>
                      <a:pt x="17" y="57"/>
                    </a:lnTo>
                    <a:lnTo>
                      <a:pt x="19" y="59"/>
                    </a:lnTo>
                    <a:lnTo>
                      <a:pt x="19" y="57"/>
                    </a:lnTo>
                    <a:lnTo>
                      <a:pt x="21" y="59"/>
                    </a:lnTo>
                    <a:lnTo>
                      <a:pt x="24" y="57"/>
                    </a:lnTo>
                    <a:lnTo>
                      <a:pt x="24" y="59"/>
                    </a:lnTo>
                    <a:lnTo>
                      <a:pt x="21" y="61"/>
                    </a:lnTo>
                    <a:lnTo>
                      <a:pt x="21" y="64"/>
                    </a:lnTo>
                    <a:lnTo>
                      <a:pt x="19" y="66"/>
                    </a:lnTo>
                    <a:lnTo>
                      <a:pt x="17" y="68"/>
                    </a:lnTo>
                    <a:lnTo>
                      <a:pt x="17" y="71"/>
                    </a:lnTo>
                    <a:lnTo>
                      <a:pt x="14" y="71"/>
                    </a:lnTo>
                    <a:lnTo>
                      <a:pt x="12" y="71"/>
                    </a:lnTo>
                    <a:lnTo>
                      <a:pt x="12" y="73"/>
                    </a:lnTo>
                    <a:lnTo>
                      <a:pt x="10" y="73"/>
                    </a:lnTo>
                    <a:lnTo>
                      <a:pt x="7" y="76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2" y="73"/>
                    </a:lnTo>
                    <a:lnTo>
                      <a:pt x="14" y="71"/>
                    </a:lnTo>
                    <a:lnTo>
                      <a:pt x="14" y="73"/>
                    </a:lnTo>
                    <a:lnTo>
                      <a:pt x="17" y="73"/>
                    </a:lnTo>
                    <a:lnTo>
                      <a:pt x="17" y="71"/>
                    </a:lnTo>
                    <a:lnTo>
                      <a:pt x="19" y="71"/>
                    </a:lnTo>
                    <a:lnTo>
                      <a:pt x="21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6" y="64"/>
                    </a:lnTo>
                    <a:lnTo>
                      <a:pt x="29" y="61"/>
                    </a:lnTo>
                    <a:lnTo>
                      <a:pt x="29" y="59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29" y="57"/>
                    </a:lnTo>
                    <a:lnTo>
                      <a:pt x="31" y="54"/>
                    </a:lnTo>
                    <a:lnTo>
                      <a:pt x="33" y="52"/>
                    </a:lnTo>
                    <a:lnTo>
                      <a:pt x="36" y="45"/>
                    </a:lnTo>
                    <a:lnTo>
                      <a:pt x="38" y="47"/>
                    </a:lnTo>
                    <a:lnTo>
                      <a:pt x="38" y="45"/>
                    </a:lnTo>
                    <a:lnTo>
                      <a:pt x="40" y="4"/>
                    </a:lnTo>
                    <a:lnTo>
                      <a:pt x="38" y="4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4" name="Freeform 1176"/>
              <p:cNvSpPr/>
              <p:nvPr/>
            </p:nvSpPr>
            <p:spPr bwMode="auto">
              <a:xfrm>
                <a:off x="1701801" y="1130301"/>
                <a:ext cx="63500" cy="120650"/>
              </a:xfrm>
              <a:custGeom>
                <a:avLst/>
                <a:gdLst>
                  <a:gd name="T0" fmla="*/ 2147483647 w 40"/>
                  <a:gd name="T1" fmla="*/ 2147483647 h 76"/>
                  <a:gd name="T2" fmla="*/ 2147483647 w 40"/>
                  <a:gd name="T3" fmla="*/ 2147483647 h 76"/>
                  <a:gd name="T4" fmla="*/ 2147483647 w 40"/>
                  <a:gd name="T5" fmla="*/ 2147483647 h 76"/>
                  <a:gd name="T6" fmla="*/ 2147483647 w 40"/>
                  <a:gd name="T7" fmla="*/ 2147483647 h 76"/>
                  <a:gd name="T8" fmla="*/ 2147483647 w 40"/>
                  <a:gd name="T9" fmla="*/ 2147483647 h 76"/>
                  <a:gd name="T10" fmla="*/ 2147483647 w 40"/>
                  <a:gd name="T11" fmla="*/ 2147483647 h 76"/>
                  <a:gd name="T12" fmla="*/ 2147483647 w 40"/>
                  <a:gd name="T13" fmla="*/ 2147483647 h 76"/>
                  <a:gd name="T14" fmla="*/ 2147483647 w 40"/>
                  <a:gd name="T15" fmla="*/ 2147483647 h 76"/>
                  <a:gd name="T16" fmla="*/ 2147483647 w 40"/>
                  <a:gd name="T17" fmla="*/ 2147483647 h 76"/>
                  <a:gd name="T18" fmla="*/ 2147483647 w 40"/>
                  <a:gd name="T19" fmla="*/ 2147483647 h 76"/>
                  <a:gd name="T20" fmla="*/ 2147483647 w 40"/>
                  <a:gd name="T21" fmla="*/ 2147483647 h 76"/>
                  <a:gd name="T22" fmla="*/ 2147483647 w 40"/>
                  <a:gd name="T23" fmla="*/ 2147483647 h 76"/>
                  <a:gd name="T24" fmla="*/ 2147483647 w 40"/>
                  <a:gd name="T25" fmla="*/ 2147483647 h 76"/>
                  <a:gd name="T26" fmla="*/ 2147483647 w 40"/>
                  <a:gd name="T27" fmla="*/ 2147483647 h 76"/>
                  <a:gd name="T28" fmla="*/ 2147483647 w 40"/>
                  <a:gd name="T29" fmla="*/ 2147483647 h 76"/>
                  <a:gd name="T30" fmla="*/ 2147483647 w 40"/>
                  <a:gd name="T31" fmla="*/ 2147483647 h 76"/>
                  <a:gd name="T32" fmla="*/ 2147483647 w 40"/>
                  <a:gd name="T33" fmla="*/ 2147483647 h 76"/>
                  <a:gd name="T34" fmla="*/ 2147483647 w 40"/>
                  <a:gd name="T35" fmla="*/ 2147483647 h 76"/>
                  <a:gd name="T36" fmla="*/ 2147483647 w 40"/>
                  <a:gd name="T37" fmla="*/ 2147483647 h 76"/>
                  <a:gd name="T38" fmla="*/ 2147483647 w 40"/>
                  <a:gd name="T39" fmla="*/ 2147483647 h 76"/>
                  <a:gd name="T40" fmla="*/ 2147483647 w 40"/>
                  <a:gd name="T41" fmla="*/ 2147483647 h 76"/>
                  <a:gd name="T42" fmla="*/ 2147483647 w 40"/>
                  <a:gd name="T43" fmla="*/ 2147483647 h 76"/>
                  <a:gd name="T44" fmla="*/ 2147483647 w 40"/>
                  <a:gd name="T45" fmla="*/ 2147483647 h 76"/>
                  <a:gd name="T46" fmla="*/ 2147483647 w 40"/>
                  <a:gd name="T47" fmla="*/ 2147483647 h 76"/>
                  <a:gd name="T48" fmla="*/ 2147483647 w 40"/>
                  <a:gd name="T49" fmla="*/ 2147483647 h 76"/>
                  <a:gd name="T50" fmla="*/ 2147483647 w 40"/>
                  <a:gd name="T51" fmla="*/ 2147483647 h 76"/>
                  <a:gd name="T52" fmla="*/ 2147483647 w 40"/>
                  <a:gd name="T53" fmla="*/ 2147483647 h 76"/>
                  <a:gd name="T54" fmla="*/ 2147483647 w 40"/>
                  <a:gd name="T55" fmla="*/ 2147483647 h 76"/>
                  <a:gd name="T56" fmla="*/ 2147483647 w 40"/>
                  <a:gd name="T57" fmla="*/ 2147483647 h 76"/>
                  <a:gd name="T58" fmla="*/ 2147483647 w 40"/>
                  <a:gd name="T59" fmla="*/ 2147483647 h 76"/>
                  <a:gd name="T60" fmla="*/ 2147483647 w 40"/>
                  <a:gd name="T61" fmla="*/ 2147483647 h 76"/>
                  <a:gd name="T62" fmla="*/ 2147483647 w 40"/>
                  <a:gd name="T63" fmla="*/ 2147483647 h 76"/>
                  <a:gd name="T64" fmla="*/ 2147483647 w 40"/>
                  <a:gd name="T65" fmla="*/ 2147483647 h 76"/>
                  <a:gd name="T66" fmla="*/ 2147483647 w 40"/>
                  <a:gd name="T67" fmla="*/ 2147483647 h 76"/>
                  <a:gd name="T68" fmla="*/ 2147483647 w 40"/>
                  <a:gd name="T69" fmla="*/ 2147483647 h 76"/>
                  <a:gd name="T70" fmla="*/ 2147483647 w 40"/>
                  <a:gd name="T71" fmla="*/ 2147483647 h 76"/>
                  <a:gd name="T72" fmla="*/ 2147483647 w 40"/>
                  <a:gd name="T73" fmla="*/ 2147483647 h 76"/>
                  <a:gd name="T74" fmla="*/ 2147483647 w 40"/>
                  <a:gd name="T75" fmla="*/ 2147483647 h 76"/>
                  <a:gd name="T76" fmla="*/ 2147483647 w 40"/>
                  <a:gd name="T77" fmla="*/ 2147483647 h 76"/>
                  <a:gd name="T78" fmla="*/ 2147483647 w 40"/>
                  <a:gd name="T79" fmla="*/ 2147483647 h 76"/>
                  <a:gd name="T80" fmla="*/ 2147483647 w 40"/>
                  <a:gd name="T81" fmla="*/ 2147483647 h 76"/>
                  <a:gd name="T82" fmla="*/ 2147483647 w 40"/>
                  <a:gd name="T83" fmla="*/ 2147483647 h 76"/>
                  <a:gd name="T84" fmla="*/ 2147483647 w 40"/>
                  <a:gd name="T85" fmla="*/ 2147483647 h 76"/>
                  <a:gd name="T86" fmla="*/ 2147483647 w 40"/>
                  <a:gd name="T87" fmla="*/ 2147483647 h 76"/>
                  <a:gd name="T88" fmla="*/ 2147483647 w 40"/>
                  <a:gd name="T89" fmla="*/ 2147483647 h 76"/>
                  <a:gd name="T90" fmla="*/ 2147483647 w 40"/>
                  <a:gd name="T91" fmla="*/ 2147483647 h 76"/>
                  <a:gd name="T92" fmla="*/ 2147483647 w 40"/>
                  <a:gd name="T93" fmla="*/ 2147483647 h 76"/>
                  <a:gd name="T94" fmla="*/ 2147483647 w 40"/>
                  <a:gd name="T95" fmla="*/ 2147483647 h 76"/>
                  <a:gd name="T96" fmla="*/ 2147483647 w 40"/>
                  <a:gd name="T97" fmla="*/ 2147483647 h 76"/>
                  <a:gd name="T98" fmla="*/ 2147483647 w 40"/>
                  <a:gd name="T99" fmla="*/ 2147483647 h 76"/>
                  <a:gd name="T100" fmla="*/ 2147483647 w 40"/>
                  <a:gd name="T101" fmla="*/ 2147483647 h 76"/>
                  <a:gd name="T102" fmla="*/ 2147483647 w 40"/>
                  <a:gd name="T103" fmla="*/ 2147483647 h 76"/>
                  <a:gd name="T104" fmla="*/ 2147483647 w 40"/>
                  <a:gd name="T105" fmla="*/ 2147483647 h 76"/>
                  <a:gd name="T106" fmla="*/ 2147483647 w 40"/>
                  <a:gd name="T107" fmla="*/ 2147483647 h 76"/>
                  <a:gd name="T108" fmla="*/ 2147483647 w 40"/>
                  <a:gd name="T109" fmla="*/ 2147483647 h 76"/>
                  <a:gd name="T110" fmla="*/ 2147483647 w 40"/>
                  <a:gd name="T111" fmla="*/ 2147483647 h 7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0" h="76">
                    <a:moveTo>
                      <a:pt x="38" y="4"/>
                    </a:moveTo>
                    <a:lnTo>
                      <a:pt x="36" y="4"/>
                    </a:lnTo>
                    <a:lnTo>
                      <a:pt x="33" y="4"/>
                    </a:lnTo>
                    <a:lnTo>
                      <a:pt x="36" y="4"/>
                    </a:lnTo>
                    <a:lnTo>
                      <a:pt x="33" y="2"/>
                    </a:lnTo>
                    <a:lnTo>
                      <a:pt x="31" y="2"/>
                    </a:lnTo>
                    <a:lnTo>
                      <a:pt x="29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7" y="4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4" y="21"/>
                    </a:lnTo>
                    <a:lnTo>
                      <a:pt x="14" y="23"/>
                    </a:lnTo>
                    <a:lnTo>
                      <a:pt x="12" y="21"/>
                    </a:lnTo>
                    <a:lnTo>
                      <a:pt x="10" y="21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3" y="21"/>
                    </a:lnTo>
                    <a:lnTo>
                      <a:pt x="3" y="23"/>
                    </a:lnTo>
                    <a:lnTo>
                      <a:pt x="0" y="26"/>
                    </a:lnTo>
                    <a:lnTo>
                      <a:pt x="3" y="26"/>
                    </a:lnTo>
                    <a:lnTo>
                      <a:pt x="5" y="26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5" y="31"/>
                    </a:lnTo>
                    <a:lnTo>
                      <a:pt x="7" y="31"/>
                    </a:lnTo>
                    <a:lnTo>
                      <a:pt x="10" y="31"/>
                    </a:lnTo>
                    <a:lnTo>
                      <a:pt x="12" y="31"/>
                    </a:lnTo>
                    <a:lnTo>
                      <a:pt x="14" y="28"/>
                    </a:lnTo>
                    <a:lnTo>
                      <a:pt x="17" y="28"/>
                    </a:lnTo>
                    <a:lnTo>
                      <a:pt x="17" y="31"/>
                    </a:lnTo>
                    <a:lnTo>
                      <a:pt x="14" y="31"/>
                    </a:lnTo>
                    <a:lnTo>
                      <a:pt x="17" y="33"/>
                    </a:lnTo>
                    <a:lnTo>
                      <a:pt x="17" y="35"/>
                    </a:lnTo>
                    <a:lnTo>
                      <a:pt x="14" y="38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7" y="40"/>
                    </a:lnTo>
                    <a:lnTo>
                      <a:pt x="7" y="42"/>
                    </a:lnTo>
                    <a:lnTo>
                      <a:pt x="5" y="45"/>
                    </a:lnTo>
                    <a:lnTo>
                      <a:pt x="5" y="47"/>
                    </a:lnTo>
                    <a:lnTo>
                      <a:pt x="7" y="47"/>
                    </a:lnTo>
                    <a:lnTo>
                      <a:pt x="7" y="50"/>
                    </a:lnTo>
                    <a:lnTo>
                      <a:pt x="5" y="50"/>
                    </a:lnTo>
                    <a:lnTo>
                      <a:pt x="10" y="54"/>
                    </a:lnTo>
                    <a:lnTo>
                      <a:pt x="12" y="52"/>
                    </a:lnTo>
                    <a:lnTo>
                      <a:pt x="12" y="54"/>
                    </a:lnTo>
                    <a:lnTo>
                      <a:pt x="14" y="57"/>
                    </a:lnTo>
                    <a:lnTo>
                      <a:pt x="12" y="59"/>
                    </a:lnTo>
                    <a:lnTo>
                      <a:pt x="14" y="59"/>
                    </a:lnTo>
                    <a:lnTo>
                      <a:pt x="17" y="57"/>
                    </a:lnTo>
                    <a:lnTo>
                      <a:pt x="19" y="59"/>
                    </a:lnTo>
                    <a:lnTo>
                      <a:pt x="19" y="57"/>
                    </a:lnTo>
                    <a:lnTo>
                      <a:pt x="21" y="59"/>
                    </a:lnTo>
                    <a:lnTo>
                      <a:pt x="24" y="57"/>
                    </a:lnTo>
                    <a:lnTo>
                      <a:pt x="24" y="59"/>
                    </a:lnTo>
                    <a:lnTo>
                      <a:pt x="21" y="61"/>
                    </a:lnTo>
                    <a:lnTo>
                      <a:pt x="21" y="64"/>
                    </a:lnTo>
                    <a:lnTo>
                      <a:pt x="19" y="66"/>
                    </a:lnTo>
                    <a:lnTo>
                      <a:pt x="17" y="68"/>
                    </a:lnTo>
                    <a:lnTo>
                      <a:pt x="17" y="71"/>
                    </a:lnTo>
                    <a:lnTo>
                      <a:pt x="14" y="71"/>
                    </a:lnTo>
                    <a:lnTo>
                      <a:pt x="12" y="71"/>
                    </a:lnTo>
                    <a:lnTo>
                      <a:pt x="12" y="73"/>
                    </a:lnTo>
                    <a:lnTo>
                      <a:pt x="10" y="73"/>
                    </a:lnTo>
                    <a:lnTo>
                      <a:pt x="7" y="76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2" y="73"/>
                    </a:lnTo>
                    <a:lnTo>
                      <a:pt x="14" y="71"/>
                    </a:lnTo>
                    <a:lnTo>
                      <a:pt x="14" y="73"/>
                    </a:lnTo>
                    <a:lnTo>
                      <a:pt x="17" y="73"/>
                    </a:lnTo>
                    <a:lnTo>
                      <a:pt x="17" y="71"/>
                    </a:lnTo>
                    <a:lnTo>
                      <a:pt x="19" y="71"/>
                    </a:lnTo>
                    <a:lnTo>
                      <a:pt x="21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6" y="64"/>
                    </a:lnTo>
                    <a:lnTo>
                      <a:pt x="29" y="61"/>
                    </a:lnTo>
                    <a:lnTo>
                      <a:pt x="29" y="59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29" y="57"/>
                    </a:lnTo>
                    <a:lnTo>
                      <a:pt x="31" y="54"/>
                    </a:lnTo>
                    <a:lnTo>
                      <a:pt x="33" y="52"/>
                    </a:lnTo>
                    <a:lnTo>
                      <a:pt x="36" y="45"/>
                    </a:lnTo>
                    <a:lnTo>
                      <a:pt x="38" y="47"/>
                    </a:lnTo>
                    <a:lnTo>
                      <a:pt x="38" y="45"/>
                    </a:lnTo>
                    <a:lnTo>
                      <a:pt x="40" y="4"/>
                    </a:lnTo>
                    <a:lnTo>
                      <a:pt x="38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5" name="Freeform 1177"/>
              <p:cNvSpPr/>
              <p:nvPr/>
            </p:nvSpPr>
            <p:spPr bwMode="auto">
              <a:xfrm>
                <a:off x="1762126" y="12017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6" name="Freeform 1178"/>
              <p:cNvSpPr/>
              <p:nvPr/>
            </p:nvSpPr>
            <p:spPr bwMode="auto">
              <a:xfrm>
                <a:off x="1762126" y="12017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7" name="Freeform 1179"/>
              <p:cNvSpPr/>
              <p:nvPr/>
            </p:nvSpPr>
            <p:spPr bwMode="auto">
              <a:xfrm>
                <a:off x="1754188" y="1201738"/>
                <a:ext cx="7938" cy="19050"/>
              </a:xfrm>
              <a:custGeom>
                <a:avLst/>
                <a:gdLst>
                  <a:gd name="T0" fmla="*/ 2147483647 w 5"/>
                  <a:gd name="T1" fmla="*/ 2147483647 h 12"/>
                  <a:gd name="T2" fmla="*/ 2147483647 w 5"/>
                  <a:gd name="T3" fmla="*/ 2147483647 h 12"/>
                  <a:gd name="T4" fmla="*/ 2147483647 w 5"/>
                  <a:gd name="T5" fmla="*/ 2147483647 h 12"/>
                  <a:gd name="T6" fmla="*/ 0 w 5"/>
                  <a:gd name="T7" fmla="*/ 2147483647 h 12"/>
                  <a:gd name="T8" fmla="*/ 2147483647 w 5"/>
                  <a:gd name="T9" fmla="*/ 2147483647 h 12"/>
                  <a:gd name="T10" fmla="*/ 2147483647 w 5"/>
                  <a:gd name="T11" fmla="*/ 2147483647 h 12"/>
                  <a:gd name="T12" fmla="*/ 2147483647 w 5"/>
                  <a:gd name="T13" fmla="*/ 2147483647 h 12"/>
                  <a:gd name="T14" fmla="*/ 2147483647 w 5"/>
                  <a:gd name="T15" fmla="*/ 2147483647 h 12"/>
                  <a:gd name="T16" fmla="*/ 0 w 5"/>
                  <a:gd name="T17" fmla="*/ 2147483647 h 12"/>
                  <a:gd name="T18" fmla="*/ 0 w 5"/>
                  <a:gd name="T19" fmla="*/ 2147483647 h 12"/>
                  <a:gd name="T20" fmla="*/ 2147483647 w 5"/>
                  <a:gd name="T21" fmla="*/ 2147483647 h 12"/>
                  <a:gd name="T22" fmla="*/ 2147483647 w 5"/>
                  <a:gd name="T23" fmla="*/ 2147483647 h 12"/>
                  <a:gd name="T24" fmla="*/ 2147483647 w 5"/>
                  <a:gd name="T25" fmla="*/ 2147483647 h 12"/>
                  <a:gd name="T26" fmla="*/ 2147483647 w 5"/>
                  <a:gd name="T27" fmla="*/ 0 h 12"/>
                  <a:gd name="T28" fmla="*/ 2147483647 w 5"/>
                  <a:gd name="T29" fmla="*/ 2147483647 h 12"/>
                  <a:gd name="T30" fmla="*/ 2147483647 w 5"/>
                  <a:gd name="T31" fmla="*/ 2147483647 h 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" h="12">
                    <a:moveTo>
                      <a:pt x="5" y="2"/>
                    </a:moveTo>
                    <a:lnTo>
                      <a:pt x="3" y="5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3" y="12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8" name="Freeform 1180"/>
              <p:cNvSpPr/>
              <p:nvPr/>
            </p:nvSpPr>
            <p:spPr bwMode="auto">
              <a:xfrm>
                <a:off x="1754188" y="1201738"/>
                <a:ext cx="7938" cy="19050"/>
              </a:xfrm>
              <a:custGeom>
                <a:avLst/>
                <a:gdLst>
                  <a:gd name="T0" fmla="*/ 2147483647 w 5"/>
                  <a:gd name="T1" fmla="*/ 2147483647 h 12"/>
                  <a:gd name="T2" fmla="*/ 2147483647 w 5"/>
                  <a:gd name="T3" fmla="*/ 2147483647 h 12"/>
                  <a:gd name="T4" fmla="*/ 2147483647 w 5"/>
                  <a:gd name="T5" fmla="*/ 2147483647 h 12"/>
                  <a:gd name="T6" fmla="*/ 0 w 5"/>
                  <a:gd name="T7" fmla="*/ 2147483647 h 12"/>
                  <a:gd name="T8" fmla="*/ 2147483647 w 5"/>
                  <a:gd name="T9" fmla="*/ 2147483647 h 12"/>
                  <a:gd name="T10" fmla="*/ 2147483647 w 5"/>
                  <a:gd name="T11" fmla="*/ 2147483647 h 12"/>
                  <a:gd name="T12" fmla="*/ 2147483647 w 5"/>
                  <a:gd name="T13" fmla="*/ 2147483647 h 12"/>
                  <a:gd name="T14" fmla="*/ 2147483647 w 5"/>
                  <a:gd name="T15" fmla="*/ 2147483647 h 12"/>
                  <a:gd name="T16" fmla="*/ 0 w 5"/>
                  <a:gd name="T17" fmla="*/ 2147483647 h 12"/>
                  <a:gd name="T18" fmla="*/ 0 w 5"/>
                  <a:gd name="T19" fmla="*/ 2147483647 h 12"/>
                  <a:gd name="T20" fmla="*/ 2147483647 w 5"/>
                  <a:gd name="T21" fmla="*/ 2147483647 h 12"/>
                  <a:gd name="T22" fmla="*/ 2147483647 w 5"/>
                  <a:gd name="T23" fmla="*/ 2147483647 h 12"/>
                  <a:gd name="T24" fmla="*/ 2147483647 w 5"/>
                  <a:gd name="T25" fmla="*/ 2147483647 h 12"/>
                  <a:gd name="T26" fmla="*/ 2147483647 w 5"/>
                  <a:gd name="T27" fmla="*/ 0 h 12"/>
                  <a:gd name="T28" fmla="*/ 2147483647 w 5"/>
                  <a:gd name="T29" fmla="*/ 2147483647 h 12"/>
                  <a:gd name="T30" fmla="*/ 2147483647 w 5"/>
                  <a:gd name="T31" fmla="*/ 2147483647 h 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" h="12">
                    <a:moveTo>
                      <a:pt x="5" y="2"/>
                    </a:moveTo>
                    <a:lnTo>
                      <a:pt x="3" y="5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3" y="12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0"/>
                    </a:lnTo>
                    <a:lnTo>
                      <a:pt x="5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9" name="Rectangle 1181"/>
              <p:cNvSpPr>
                <a:spLocks noChangeArrowheads="1"/>
              </p:cNvSpPr>
              <p:nvPr/>
            </p:nvSpPr>
            <p:spPr bwMode="auto">
              <a:xfrm>
                <a:off x="1009651" y="137795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10" name="Rectangle 1182"/>
              <p:cNvSpPr>
                <a:spLocks noChangeArrowheads="1"/>
              </p:cNvSpPr>
              <p:nvPr/>
            </p:nvSpPr>
            <p:spPr bwMode="auto">
              <a:xfrm>
                <a:off x="1012826" y="13827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11" name="Freeform 1183"/>
              <p:cNvSpPr/>
              <p:nvPr/>
            </p:nvSpPr>
            <p:spPr bwMode="auto">
              <a:xfrm>
                <a:off x="1016001" y="13827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2" name="Freeform 1184"/>
              <p:cNvSpPr/>
              <p:nvPr/>
            </p:nvSpPr>
            <p:spPr bwMode="auto">
              <a:xfrm>
                <a:off x="1016001" y="1377951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2147483647 w 3"/>
                  <a:gd name="T5" fmla="*/ 2147483647 h 3"/>
                  <a:gd name="T6" fmla="*/ 2147483647 w 3"/>
                  <a:gd name="T7" fmla="*/ 0 h 3"/>
                  <a:gd name="T8" fmla="*/ 0 w 3"/>
                  <a:gd name="T9" fmla="*/ 0 h 3"/>
                  <a:gd name="T10" fmla="*/ 0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3" name="Rectangle 1185"/>
              <p:cNvSpPr>
                <a:spLocks noChangeArrowheads="1"/>
              </p:cNvSpPr>
              <p:nvPr/>
            </p:nvSpPr>
            <p:spPr bwMode="auto">
              <a:xfrm>
                <a:off x="1020763" y="137795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14" name="Freeform 1186"/>
              <p:cNvSpPr/>
              <p:nvPr/>
            </p:nvSpPr>
            <p:spPr bwMode="auto">
              <a:xfrm>
                <a:off x="990601" y="142398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5" name="Freeform 1187"/>
              <p:cNvSpPr/>
              <p:nvPr/>
            </p:nvSpPr>
            <p:spPr bwMode="auto">
              <a:xfrm>
                <a:off x="993776" y="1430338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2147483647 w 3"/>
                  <a:gd name="T3" fmla="*/ 0 w 3"/>
                  <a:gd name="T4" fmla="*/ 0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6" name="Freeform 1188"/>
              <p:cNvSpPr/>
              <p:nvPr/>
            </p:nvSpPr>
            <p:spPr bwMode="auto">
              <a:xfrm>
                <a:off x="990601" y="14303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7" name="Freeform 1189"/>
              <p:cNvSpPr>
                <a:spLocks noEditPoints="1"/>
              </p:cNvSpPr>
              <p:nvPr/>
            </p:nvSpPr>
            <p:spPr bwMode="auto">
              <a:xfrm>
                <a:off x="1016001" y="1081088"/>
                <a:ext cx="682625" cy="541338"/>
              </a:xfrm>
              <a:custGeom>
                <a:avLst/>
                <a:gdLst>
                  <a:gd name="T0" fmla="*/ 2147483647 w 181"/>
                  <a:gd name="T1" fmla="*/ 2147483647 h 144"/>
                  <a:gd name="T2" fmla="*/ 2147483647 w 181"/>
                  <a:gd name="T3" fmla="*/ 2147483647 h 144"/>
                  <a:gd name="T4" fmla="*/ 2147483647 w 181"/>
                  <a:gd name="T5" fmla="*/ 2147483647 h 144"/>
                  <a:gd name="T6" fmla="*/ 2147483647 w 181"/>
                  <a:gd name="T7" fmla="*/ 2147483647 h 144"/>
                  <a:gd name="T8" fmla="*/ 2147483647 w 181"/>
                  <a:gd name="T9" fmla="*/ 2147483647 h 144"/>
                  <a:gd name="T10" fmla="*/ 2147483647 w 181"/>
                  <a:gd name="T11" fmla="*/ 2147483647 h 144"/>
                  <a:gd name="T12" fmla="*/ 2147483647 w 181"/>
                  <a:gd name="T13" fmla="*/ 2147483647 h 144"/>
                  <a:gd name="T14" fmla="*/ 2147483647 w 181"/>
                  <a:gd name="T15" fmla="*/ 2147483647 h 144"/>
                  <a:gd name="T16" fmla="*/ 2147483647 w 181"/>
                  <a:gd name="T17" fmla="*/ 2147483647 h 144"/>
                  <a:gd name="T18" fmla="*/ 2147483647 w 181"/>
                  <a:gd name="T19" fmla="*/ 2147483647 h 144"/>
                  <a:gd name="T20" fmla="*/ 2147483647 w 181"/>
                  <a:gd name="T21" fmla="*/ 2147483647 h 144"/>
                  <a:gd name="T22" fmla="*/ 2147483647 w 181"/>
                  <a:gd name="T23" fmla="*/ 2147483647 h 144"/>
                  <a:gd name="T24" fmla="*/ 2147483647 w 181"/>
                  <a:gd name="T25" fmla="*/ 2147483647 h 144"/>
                  <a:gd name="T26" fmla="*/ 2147483647 w 181"/>
                  <a:gd name="T27" fmla="*/ 2147483647 h 144"/>
                  <a:gd name="T28" fmla="*/ 2147483647 w 181"/>
                  <a:gd name="T29" fmla="*/ 2147483647 h 144"/>
                  <a:gd name="T30" fmla="*/ 2147483647 w 181"/>
                  <a:gd name="T31" fmla="*/ 2147483647 h 144"/>
                  <a:gd name="T32" fmla="*/ 2147483647 w 181"/>
                  <a:gd name="T33" fmla="*/ 2147483647 h 144"/>
                  <a:gd name="T34" fmla="*/ 2147483647 w 181"/>
                  <a:gd name="T35" fmla="*/ 2147483647 h 144"/>
                  <a:gd name="T36" fmla="*/ 2147483647 w 181"/>
                  <a:gd name="T37" fmla="*/ 2147483647 h 144"/>
                  <a:gd name="T38" fmla="*/ 2147483647 w 181"/>
                  <a:gd name="T39" fmla="*/ 2147483647 h 144"/>
                  <a:gd name="T40" fmla="*/ 2147483647 w 181"/>
                  <a:gd name="T41" fmla="*/ 2147483647 h 144"/>
                  <a:gd name="T42" fmla="*/ 2147483647 w 181"/>
                  <a:gd name="T43" fmla="*/ 2147483647 h 144"/>
                  <a:gd name="T44" fmla="*/ 2147483647 w 181"/>
                  <a:gd name="T45" fmla="*/ 2147483647 h 144"/>
                  <a:gd name="T46" fmla="*/ 2147483647 w 181"/>
                  <a:gd name="T47" fmla="*/ 2147483647 h 144"/>
                  <a:gd name="T48" fmla="*/ 2147483647 w 181"/>
                  <a:gd name="T49" fmla="*/ 2147483647 h 144"/>
                  <a:gd name="T50" fmla="*/ 2147483647 w 181"/>
                  <a:gd name="T51" fmla="*/ 2147483647 h 144"/>
                  <a:gd name="T52" fmla="*/ 2147483647 w 181"/>
                  <a:gd name="T53" fmla="*/ 2147483647 h 144"/>
                  <a:gd name="T54" fmla="*/ 2147483647 w 181"/>
                  <a:gd name="T55" fmla="*/ 2147483647 h 144"/>
                  <a:gd name="T56" fmla="*/ 2147483647 w 181"/>
                  <a:gd name="T57" fmla="*/ 2147483647 h 144"/>
                  <a:gd name="T58" fmla="*/ 2147483647 w 181"/>
                  <a:gd name="T59" fmla="*/ 2147483647 h 144"/>
                  <a:gd name="T60" fmla="*/ 2147483647 w 181"/>
                  <a:gd name="T61" fmla="*/ 2147483647 h 144"/>
                  <a:gd name="T62" fmla="*/ 2147483647 w 181"/>
                  <a:gd name="T63" fmla="*/ 2147483647 h 144"/>
                  <a:gd name="T64" fmla="*/ 2147483647 w 181"/>
                  <a:gd name="T65" fmla="*/ 2147483647 h 144"/>
                  <a:gd name="T66" fmla="*/ 2147483647 w 181"/>
                  <a:gd name="T67" fmla="*/ 2147483647 h 144"/>
                  <a:gd name="T68" fmla="*/ 2147483647 w 181"/>
                  <a:gd name="T69" fmla="*/ 2147483647 h 144"/>
                  <a:gd name="T70" fmla="*/ 2147483647 w 181"/>
                  <a:gd name="T71" fmla="*/ 2147483647 h 144"/>
                  <a:gd name="T72" fmla="*/ 2147483647 w 181"/>
                  <a:gd name="T73" fmla="*/ 2147483647 h 144"/>
                  <a:gd name="T74" fmla="*/ 2147483647 w 181"/>
                  <a:gd name="T75" fmla="*/ 2147483647 h 144"/>
                  <a:gd name="T76" fmla="*/ 0 w 181"/>
                  <a:gd name="T77" fmla="*/ 2147483647 h 144"/>
                  <a:gd name="T78" fmla="*/ 2147483647 w 181"/>
                  <a:gd name="T79" fmla="*/ 2147483647 h 144"/>
                  <a:gd name="T80" fmla="*/ 2147483647 w 181"/>
                  <a:gd name="T81" fmla="*/ 2147483647 h 144"/>
                  <a:gd name="T82" fmla="*/ 2147483647 w 181"/>
                  <a:gd name="T83" fmla="*/ 2147483647 h 144"/>
                  <a:gd name="T84" fmla="*/ 2147483647 w 181"/>
                  <a:gd name="T85" fmla="*/ 2147483647 h 144"/>
                  <a:gd name="T86" fmla="*/ 2147483647 w 181"/>
                  <a:gd name="T87" fmla="*/ 2147483647 h 144"/>
                  <a:gd name="T88" fmla="*/ 2147483647 w 181"/>
                  <a:gd name="T89" fmla="*/ 2147483647 h 144"/>
                  <a:gd name="T90" fmla="*/ 2147483647 w 181"/>
                  <a:gd name="T91" fmla="*/ 2147483647 h 144"/>
                  <a:gd name="T92" fmla="*/ 2147483647 w 181"/>
                  <a:gd name="T93" fmla="*/ 2147483647 h 144"/>
                  <a:gd name="T94" fmla="*/ 2147483647 w 181"/>
                  <a:gd name="T95" fmla="*/ 2147483647 h 144"/>
                  <a:gd name="T96" fmla="*/ 2147483647 w 181"/>
                  <a:gd name="T97" fmla="*/ 2147483647 h 144"/>
                  <a:gd name="T98" fmla="*/ 2147483647 w 181"/>
                  <a:gd name="T99" fmla="*/ 2147483647 h 144"/>
                  <a:gd name="T100" fmla="*/ 2147483647 w 181"/>
                  <a:gd name="T101" fmla="*/ 2147483647 h 144"/>
                  <a:gd name="T102" fmla="*/ 2147483647 w 181"/>
                  <a:gd name="T103" fmla="*/ 2147483647 h 144"/>
                  <a:gd name="T104" fmla="*/ 2147483647 w 181"/>
                  <a:gd name="T105" fmla="*/ 2147483647 h 144"/>
                  <a:gd name="T106" fmla="*/ 2147483647 w 181"/>
                  <a:gd name="T107" fmla="*/ 2147483647 h 144"/>
                  <a:gd name="T108" fmla="*/ 2147483647 w 181"/>
                  <a:gd name="T109" fmla="*/ 2147483647 h 144"/>
                  <a:gd name="T110" fmla="*/ 2147483647 w 181"/>
                  <a:gd name="T111" fmla="*/ 2147483647 h 144"/>
                  <a:gd name="T112" fmla="*/ 2147483647 w 181"/>
                  <a:gd name="T113" fmla="*/ 2147483647 h 144"/>
                  <a:gd name="T114" fmla="*/ 2147483647 w 181"/>
                  <a:gd name="T115" fmla="*/ 2147483647 h 144"/>
                  <a:gd name="T116" fmla="*/ 2147483647 w 181"/>
                  <a:gd name="T117" fmla="*/ 2147483647 h 144"/>
                  <a:gd name="T118" fmla="*/ 2147483647 w 181"/>
                  <a:gd name="T119" fmla="*/ 2147483647 h 144"/>
                  <a:gd name="T120" fmla="*/ 2147483647 w 181"/>
                  <a:gd name="T121" fmla="*/ 2147483647 h 144"/>
                  <a:gd name="T122" fmla="*/ 2147483647 w 181"/>
                  <a:gd name="T123" fmla="*/ 2147483647 h 144"/>
                  <a:gd name="T124" fmla="*/ 2147483647 w 181"/>
                  <a:gd name="T125" fmla="*/ 2147483647 h 14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81" h="144">
                    <a:moveTo>
                      <a:pt x="179" y="25"/>
                    </a:moveTo>
                    <a:cubicBezTo>
                      <a:pt x="179" y="24"/>
                      <a:pt x="179" y="24"/>
                      <a:pt x="179" y="24"/>
                    </a:cubicBezTo>
                    <a:cubicBezTo>
                      <a:pt x="179" y="24"/>
                      <a:pt x="179" y="24"/>
                      <a:pt x="179" y="24"/>
                    </a:cubicBezTo>
                    <a:cubicBezTo>
                      <a:pt x="179" y="23"/>
                      <a:pt x="179" y="23"/>
                      <a:pt x="179" y="23"/>
                    </a:cubicBezTo>
                    <a:cubicBezTo>
                      <a:pt x="179" y="23"/>
                      <a:pt x="179" y="23"/>
                      <a:pt x="179" y="23"/>
                    </a:cubicBezTo>
                    <a:cubicBezTo>
                      <a:pt x="179" y="23"/>
                      <a:pt x="179" y="23"/>
                      <a:pt x="179" y="23"/>
                    </a:cubicBezTo>
                    <a:cubicBezTo>
                      <a:pt x="180" y="22"/>
                      <a:pt x="180" y="22"/>
                      <a:pt x="180" y="22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1" y="21"/>
                      <a:pt x="181" y="21"/>
                      <a:pt x="181" y="21"/>
                    </a:cubicBezTo>
                    <a:cubicBezTo>
                      <a:pt x="181" y="21"/>
                      <a:pt x="181" y="21"/>
                      <a:pt x="181" y="21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79" y="20"/>
                      <a:pt x="179" y="20"/>
                      <a:pt x="179" y="20"/>
                    </a:cubicBezTo>
                    <a:cubicBezTo>
                      <a:pt x="179" y="20"/>
                      <a:pt x="179" y="20"/>
                      <a:pt x="179" y="20"/>
                    </a:cubicBezTo>
                    <a:cubicBezTo>
                      <a:pt x="178" y="20"/>
                      <a:pt x="178" y="20"/>
                      <a:pt x="178" y="20"/>
                    </a:cubicBezTo>
                    <a:cubicBezTo>
                      <a:pt x="177" y="20"/>
                      <a:pt x="177" y="20"/>
                      <a:pt x="177" y="20"/>
                    </a:cubicBez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21"/>
                      <a:pt x="178" y="21"/>
                      <a:pt x="178" y="21"/>
                    </a:cubicBezTo>
                    <a:cubicBezTo>
                      <a:pt x="177" y="20"/>
                      <a:pt x="177" y="20"/>
                      <a:pt x="177" y="20"/>
                    </a:cubicBezTo>
                    <a:cubicBezTo>
                      <a:pt x="177" y="20"/>
                      <a:pt x="177" y="20"/>
                      <a:pt x="177" y="20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76" y="19"/>
                      <a:pt x="176" y="19"/>
                      <a:pt x="176" y="19"/>
                    </a:cubicBezTo>
                    <a:cubicBezTo>
                      <a:pt x="176" y="19"/>
                      <a:pt x="176" y="19"/>
                      <a:pt x="176" y="19"/>
                    </a:cubicBezTo>
                    <a:cubicBezTo>
                      <a:pt x="176" y="18"/>
                      <a:pt x="176" y="18"/>
                      <a:pt x="176" y="18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3" y="17"/>
                      <a:pt x="173" y="17"/>
                      <a:pt x="173" y="17"/>
                    </a:cubicBezTo>
                    <a:cubicBezTo>
                      <a:pt x="173" y="17"/>
                      <a:pt x="173" y="17"/>
                      <a:pt x="173" y="17"/>
                    </a:cubicBezTo>
                    <a:cubicBezTo>
                      <a:pt x="173" y="16"/>
                      <a:pt x="173" y="16"/>
                      <a:pt x="173" y="16"/>
                    </a:cubicBezTo>
                    <a:cubicBezTo>
                      <a:pt x="172" y="16"/>
                      <a:pt x="172" y="16"/>
                      <a:pt x="172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70" y="16"/>
                      <a:pt x="170" y="16"/>
                      <a:pt x="170" y="16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7" y="15"/>
                      <a:pt x="167" y="15"/>
                    </a:cubicBezTo>
                    <a:cubicBezTo>
                      <a:pt x="167" y="15"/>
                      <a:pt x="167" y="15"/>
                      <a:pt x="167" y="15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5"/>
                      <a:pt x="164" y="15"/>
                      <a:pt x="164" y="15"/>
                    </a:cubicBezTo>
                    <a:cubicBezTo>
                      <a:pt x="164" y="15"/>
                      <a:pt x="164" y="15"/>
                      <a:pt x="164" y="15"/>
                    </a:cubicBezTo>
                    <a:cubicBezTo>
                      <a:pt x="164" y="15"/>
                      <a:pt x="164" y="15"/>
                      <a:pt x="164" y="15"/>
                    </a:cubicBezTo>
                    <a:cubicBezTo>
                      <a:pt x="164" y="15"/>
                      <a:pt x="164" y="15"/>
                      <a:pt x="164" y="15"/>
                    </a:cubicBezTo>
                    <a:cubicBezTo>
                      <a:pt x="164" y="15"/>
                      <a:pt x="164" y="15"/>
                      <a:pt x="164" y="15"/>
                    </a:cubicBezTo>
                    <a:cubicBezTo>
                      <a:pt x="164" y="16"/>
                      <a:pt x="164" y="16"/>
                      <a:pt x="164" y="16"/>
                    </a:cubicBezTo>
                    <a:cubicBezTo>
                      <a:pt x="165" y="16"/>
                      <a:pt x="165" y="16"/>
                      <a:pt x="165" y="16"/>
                    </a:cubicBezTo>
                    <a:cubicBezTo>
                      <a:pt x="165" y="17"/>
                      <a:pt x="165" y="17"/>
                      <a:pt x="165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162" y="15"/>
                      <a:pt x="162" y="15"/>
                      <a:pt x="162" y="15"/>
                    </a:cubicBezTo>
                    <a:cubicBezTo>
                      <a:pt x="161" y="16"/>
                      <a:pt x="161" y="16"/>
                      <a:pt x="161" y="16"/>
                    </a:cubicBezTo>
                    <a:cubicBezTo>
                      <a:pt x="159" y="16"/>
                      <a:pt x="159" y="16"/>
                      <a:pt x="159" y="16"/>
                    </a:cubicBezTo>
                    <a:cubicBezTo>
                      <a:pt x="159" y="15"/>
                      <a:pt x="159" y="15"/>
                      <a:pt x="159" y="15"/>
                    </a:cubicBezTo>
                    <a:cubicBezTo>
                      <a:pt x="158" y="15"/>
                      <a:pt x="158" y="15"/>
                      <a:pt x="158" y="15"/>
                    </a:cubicBezTo>
                    <a:cubicBezTo>
                      <a:pt x="158" y="15"/>
                      <a:pt x="158" y="15"/>
                      <a:pt x="158" y="15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6" y="16"/>
                      <a:pt x="156" y="16"/>
                      <a:pt x="156" y="16"/>
                    </a:cubicBezTo>
                    <a:cubicBezTo>
                      <a:pt x="156" y="16"/>
                      <a:pt x="156" y="16"/>
                      <a:pt x="156" y="16"/>
                    </a:cubicBezTo>
                    <a:cubicBezTo>
                      <a:pt x="156" y="15"/>
                      <a:pt x="156" y="15"/>
                      <a:pt x="156" y="15"/>
                    </a:cubicBezTo>
                    <a:cubicBezTo>
                      <a:pt x="156" y="16"/>
                      <a:pt x="156" y="16"/>
                      <a:pt x="156" y="16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5" y="14"/>
                      <a:pt x="155" y="14"/>
                      <a:pt x="155" y="14"/>
                    </a:cubicBezTo>
                    <a:cubicBezTo>
                      <a:pt x="155" y="14"/>
                      <a:pt x="155" y="14"/>
                      <a:pt x="155" y="14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2" y="13"/>
                      <a:pt x="152" y="13"/>
                      <a:pt x="152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50" y="13"/>
                      <a:pt x="150" y="13"/>
                      <a:pt x="150" y="13"/>
                    </a:cubicBezTo>
                    <a:cubicBezTo>
                      <a:pt x="149" y="14"/>
                      <a:pt x="149" y="14"/>
                      <a:pt x="149" y="14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1"/>
                      <a:pt x="146" y="11"/>
                      <a:pt x="146" y="11"/>
                    </a:cubicBezTo>
                    <a:cubicBezTo>
                      <a:pt x="146" y="11"/>
                      <a:pt x="146" y="11"/>
                      <a:pt x="146" y="11"/>
                    </a:cubicBezTo>
                    <a:cubicBezTo>
                      <a:pt x="145" y="11"/>
                      <a:pt x="145" y="11"/>
                      <a:pt x="145" y="11"/>
                    </a:cubicBezTo>
                    <a:cubicBezTo>
                      <a:pt x="144" y="11"/>
                      <a:pt x="144" y="11"/>
                      <a:pt x="144" y="11"/>
                    </a:cubicBezTo>
                    <a:cubicBezTo>
                      <a:pt x="144" y="11"/>
                      <a:pt x="144" y="11"/>
                      <a:pt x="144" y="11"/>
                    </a:cubicBezTo>
                    <a:cubicBezTo>
                      <a:pt x="143" y="12"/>
                      <a:pt x="143" y="12"/>
                      <a:pt x="143" y="12"/>
                    </a:cubicBezTo>
                    <a:cubicBezTo>
                      <a:pt x="142" y="12"/>
                      <a:pt x="142" y="12"/>
                      <a:pt x="142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1" y="11"/>
                      <a:pt x="141" y="11"/>
                      <a:pt x="141" y="11"/>
                    </a:cubicBezTo>
                    <a:cubicBezTo>
                      <a:pt x="141" y="11"/>
                      <a:pt x="141" y="11"/>
                      <a:pt x="141" y="11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3" y="11"/>
                      <a:pt x="143" y="11"/>
                      <a:pt x="143" y="11"/>
                    </a:cubicBezTo>
                    <a:cubicBezTo>
                      <a:pt x="142" y="10"/>
                      <a:pt x="142" y="10"/>
                      <a:pt x="142" y="10"/>
                    </a:cubicBezTo>
                    <a:cubicBezTo>
                      <a:pt x="141" y="10"/>
                      <a:pt x="141" y="10"/>
                      <a:pt x="141" y="10"/>
                    </a:cubicBezTo>
                    <a:cubicBezTo>
                      <a:pt x="140" y="10"/>
                      <a:pt x="140" y="10"/>
                      <a:pt x="140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37" y="10"/>
                      <a:pt x="137" y="10"/>
                      <a:pt x="137" y="10"/>
                    </a:cubicBezTo>
                    <a:cubicBezTo>
                      <a:pt x="137" y="10"/>
                      <a:pt x="137" y="10"/>
                      <a:pt x="137" y="10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8" y="11"/>
                      <a:pt x="138" y="11"/>
                      <a:pt x="138" y="11"/>
                    </a:cubicBezTo>
                    <a:cubicBezTo>
                      <a:pt x="137" y="11"/>
                      <a:pt x="137" y="11"/>
                      <a:pt x="137" y="11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8" y="12"/>
                      <a:pt x="138" y="12"/>
                      <a:pt x="138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3" y="12"/>
                      <a:pt x="133" y="12"/>
                      <a:pt x="133" y="12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30" y="13"/>
                      <a:pt x="130" y="13"/>
                      <a:pt x="130" y="13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7" y="10"/>
                      <a:pt x="127" y="10"/>
                      <a:pt x="127" y="10"/>
                    </a:cubicBezTo>
                    <a:cubicBezTo>
                      <a:pt x="127" y="10"/>
                      <a:pt x="127" y="10"/>
                      <a:pt x="127" y="10"/>
                    </a:cubicBezTo>
                    <a:cubicBezTo>
                      <a:pt x="128" y="10"/>
                      <a:pt x="128" y="10"/>
                      <a:pt x="128" y="10"/>
                    </a:cubicBezTo>
                    <a:cubicBezTo>
                      <a:pt x="128" y="10"/>
                      <a:pt x="128" y="10"/>
                      <a:pt x="128" y="10"/>
                    </a:cubicBezTo>
                    <a:cubicBezTo>
                      <a:pt x="128" y="10"/>
                      <a:pt x="128" y="10"/>
                      <a:pt x="128" y="10"/>
                    </a:cubicBezTo>
                    <a:cubicBezTo>
                      <a:pt x="128" y="9"/>
                      <a:pt x="128" y="9"/>
                      <a:pt x="128" y="9"/>
                    </a:cubicBezTo>
                    <a:cubicBezTo>
                      <a:pt x="127" y="9"/>
                      <a:pt x="127" y="9"/>
                      <a:pt x="127" y="9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1" y="9"/>
                      <a:pt x="111" y="9"/>
                      <a:pt x="111" y="9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ubicBezTo>
                      <a:pt x="109" y="9"/>
                      <a:pt x="109" y="9"/>
                      <a:pt x="109" y="9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9"/>
                      <a:pt x="107" y="9"/>
                      <a:pt x="107" y="9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109" y="8"/>
                      <a:pt x="109" y="8"/>
                      <a:pt x="109" y="8"/>
                    </a:cubicBezTo>
                    <a:cubicBezTo>
                      <a:pt x="109" y="8"/>
                      <a:pt x="109" y="8"/>
                      <a:pt x="109" y="8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4" y="3"/>
                      <a:pt x="114" y="3"/>
                      <a:pt x="114" y="3"/>
                    </a:cubicBezTo>
                    <a:cubicBezTo>
                      <a:pt x="114" y="3"/>
                      <a:pt x="114" y="3"/>
                      <a:pt x="114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9" y="3"/>
                      <a:pt x="109" y="3"/>
                      <a:pt x="109" y="3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9" y="4"/>
                      <a:pt x="99" y="4"/>
                      <a:pt x="99" y="4"/>
                    </a:cubicBezTo>
                    <a:cubicBezTo>
                      <a:pt x="99" y="4"/>
                      <a:pt x="99" y="4"/>
                      <a:pt x="99" y="4"/>
                    </a:cubicBezTo>
                    <a:cubicBezTo>
                      <a:pt x="99" y="4"/>
                      <a:pt x="99" y="4"/>
                      <a:pt x="99" y="4"/>
                    </a:cubicBezTo>
                    <a:cubicBezTo>
                      <a:pt x="99" y="4"/>
                      <a:pt x="99" y="4"/>
                      <a:pt x="99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5" y="9"/>
                      <a:pt x="85" y="9"/>
                      <a:pt x="85" y="9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0"/>
                      <a:pt x="79" y="20"/>
                      <a:pt x="79" y="20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6"/>
                      <a:pt x="15" y="66"/>
                      <a:pt x="15" y="66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2"/>
                      <a:pt x="17" y="62"/>
                      <a:pt x="17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1" y="66"/>
                      <a:pt x="31" y="66"/>
                      <a:pt x="31" y="66"/>
                    </a:cubicBezTo>
                    <a:cubicBezTo>
                      <a:pt x="31" y="66"/>
                      <a:pt x="31" y="66"/>
                      <a:pt x="31" y="66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7" y="59"/>
                      <a:pt x="47" y="59"/>
                      <a:pt x="47" y="59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1" y="62"/>
                      <a:pt x="51" y="62"/>
                      <a:pt x="51" y="62"/>
                    </a:cubicBezTo>
                    <a:cubicBezTo>
                      <a:pt x="51" y="62"/>
                      <a:pt x="51" y="62"/>
                      <a:pt x="51" y="62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5" y="74"/>
                      <a:pt x="25" y="74"/>
                      <a:pt x="25" y="7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3" y="81"/>
                      <a:pt x="3" y="81"/>
                      <a:pt x="3" y="81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1" y="91"/>
                      <a:pt x="1" y="91"/>
                      <a:pt x="1" y="9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8" y="104"/>
                      <a:pt x="8" y="104"/>
                      <a:pt x="8" y="104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5" y="102"/>
                      <a:pt x="15" y="102"/>
                      <a:pt x="15" y="102"/>
                    </a:cubicBezTo>
                    <a:cubicBezTo>
                      <a:pt x="15" y="102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6"/>
                      <a:pt x="23" y="106"/>
                      <a:pt x="23" y="106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3" y="108"/>
                      <a:pt x="23" y="108"/>
                      <a:pt x="23" y="108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1"/>
                      <a:pt x="24" y="111"/>
                    </a:cubicBezTo>
                    <a:cubicBezTo>
                      <a:pt x="25" y="112"/>
                      <a:pt x="25" y="112"/>
                      <a:pt x="25" y="112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5" y="123"/>
                      <a:pt x="25" y="123"/>
                      <a:pt x="25" y="123"/>
                    </a:cubicBezTo>
                    <a:cubicBezTo>
                      <a:pt x="25" y="124"/>
                      <a:pt x="25" y="124"/>
                      <a:pt x="25" y="124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28" y="132"/>
                      <a:pt x="28" y="132"/>
                      <a:pt x="28" y="132"/>
                    </a:cubicBezTo>
                    <a:cubicBezTo>
                      <a:pt x="28" y="134"/>
                      <a:pt x="28" y="134"/>
                      <a:pt x="28" y="134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9" y="136"/>
                      <a:pt x="29" y="136"/>
                      <a:pt x="29" y="136"/>
                    </a:cubicBezTo>
                    <a:cubicBezTo>
                      <a:pt x="29" y="137"/>
                      <a:pt x="29" y="137"/>
                      <a:pt x="29" y="137"/>
                    </a:cubicBezTo>
                    <a:cubicBezTo>
                      <a:pt x="29" y="137"/>
                      <a:pt x="29" y="137"/>
                      <a:pt x="29" y="137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2"/>
                      <a:pt x="31" y="142"/>
                      <a:pt x="31" y="142"/>
                    </a:cubicBezTo>
                    <a:cubicBezTo>
                      <a:pt x="31" y="142"/>
                      <a:pt x="31" y="142"/>
                      <a:pt x="31" y="142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43"/>
                      <a:pt x="33" y="143"/>
                      <a:pt x="33" y="143"/>
                    </a:cubicBezTo>
                    <a:cubicBezTo>
                      <a:pt x="34" y="143"/>
                      <a:pt x="34" y="143"/>
                      <a:pt x="34" y="143"/>
                    </a:cubicBezTo>
                    <a:cubicBezTo>
                      <a:pt x="35" y="143"/>
                      <a:pt x="35" y="143"/>
                      <a:pt x="35" y="143"/>
                    </a:cubicBezTo>
                    <a:cubicBezTo>
                      <a:pt x="37" y="143"/>
                      <a:pt x="37" y="143"/>
                      <a:pt x="37" y="143"/>
                    </a:cubicBezTo>
                    <a:cubicBezTo>
                      <a:pt x="37" y="143"/>
                      <a:pt x="37" y="143"/>
                      <a:pt x="37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9" y="142"/>
                      <a:pt x="39" y="142"/>
                      <a:pt x="39" y="142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8"/>
                      <a:pt x="41" y="138"/>
                      <a:pt x="41" y="138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3" y="136"/>
                      <a:pt x="43" y="136"/>
                      <a:pt x="43" y="13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5" y="132"/>
                      <a:pt x="45" y="132"/>
                      <a:pt x="45" y="132"/>
                    </a:cubicBezTo>
                    <a:cubicBezTo>
                      <a:pt x="46" y="131"/>
                      <a:pt x="46" y="131"/>
                      <a:pt x="46" y="131"/>
                    </a:cubicBezTo>
                    <a:cubicBezTo>
                      <a:pt x="45" y="129"/>
                      <a:pt x="45" y="129"/>
                      <a:pt x="45" y="129"/>
                    </a:cubicBezTo>
                    <a:cubicBezTo>
                      <a:pt x="45" y="128"/>
                      <a:pt x="45" y="128"/>
                      <a:pt x="45" y="128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47" y="125"/>
                      <a:pt x="47" y="125"/>
                      <a:pt x="47" y="125"/>
                    </a:cubicBezTo>
                    <a:cubicBezTo>
                      <a:pt x="47" y="125"/>
                      <a:pt x="47" y="125"/>
                      <a:pt x="47" y="125"/>
                    </a:cubicBezTo>
                    <a:cubicBezTo>
                      <a:pt x="49" y="124"/>
                      <a:pt x="49" y="124"/>
                      <a:pt x="49" y="124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119"/>
                      <a:pt x="50" y="119"/>
                      <a:pt x="50" y="119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48" y="114"/>
                      <a:pt x="48" y="114"/>
                      <a:pt x="48" y="114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2" y="107"/>
                      <a:pt x="52" y="107"/>
                      <a:pt x="52" y="107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57" y="103"/>
                      <a:pt x="57" y="103"/>
                      <a:pt x="57" y="103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7" y="101"/>
                      <a:pt x="57" y="101"/>
                      <a:pt x="57" y="101"/>
                    </a:cubicBezTo>
                    <a:cubicBezTo>
                      <a:pt x="58" y="101"/>
                      <a:pt x="58" y="101"/>
                      <a:pt x="58" y="101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8" y="96"/>
                      <a:pt x="58" y="96"/>
                      <a:pt x="58" y="96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6" y="97"/>
                      <a:pt x="56" y="97"/>
                      <a:pt x="56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6"/>
                      <a:pt x="52" y="96"/>
                      <a:pt x="52" y="96"/>
                    </a:cubicBezTo>
                    <a:cubicBezTo>
                      <a:pt x="53" y="96"/>
                      <a:pt x="53" y="96"/>
                      <a:pt x="53" y="96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0" y="93"/>
                      <a:pt x="50" y="93"/>
                      <a:pt x="50" y="9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7" y="86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7" y="86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5" y="83"/>
                      <a:pt x="45" y="83"/>
                      <a:pt x="45" y="83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79"/>
                      <a:pt x="44" y="79"/>
                      <a:pt x="44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4" y="79"/>
                      <a:pt x="44" y="79"/>
                      <a:pt x="44" y="79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5" y="80"/>
                      <a:pt x="45" y="80"/>
                      <a:pt x="45" y="80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8" y="84"/>
                      <a:pt x="48" y="84"/>
                      <a:pt x="48" y="84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49" y="86"/>
                      <a:pt x="49" y="86"/>
                      <a:pt x="49" y="86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1" y="90"/>
                      <a:pt x="51" y="90"/>
                      <a:pt x="51" y="90"/>
                    </a:cubicBezTo>
                    <a:cubicBezTo>
                      <a:pt x="51" y="90"/>
                      <a:pt x="51" y="90"/>
                      <a:pt x="51" y="90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4" y="95"/>
                      <a:pt x="54" y="95"/>
                      <a:pt x="54" y="95"/>
                    </a:cubicBezTo>
                    <a:cubicBezTo>
                      <a:pt x="54" y="95"/>
                      <a:pt x="54" y="95"/>
                      <a:pt x="54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0"/>
                      <a:pt x="64" y="90"/>
                    </a:cubicBezTo>
                    <a:cubicBezTo>
                      <a:pt x="64" y="90"/>
                      <a:pt x="64" y="90"/>
                      <a:pt x="64" y="90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65" y="84"/>
                      <a:pt x="65" y="84"/>
                      <a:pt x="65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4" y="81"/>
                      <a:pt x="64" y="81"/>
                      <a:pt x="64" y="81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0" y="84"/>
                      <a:pt x="60" y="84"/>
                      <a:pt x="60" y="84"/>
                    </a:cubicBezTo>
                    <a:cubicBezTo>
                      <a:pt x="60" y="84"/>
                      <a:pt x="60" y="84"/>
                      <a:pt x="60" y="84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60" y="81"/>
                      <a:pt x="60" y="81"/>
                      <a:pt x="60" y="81"/>
                    </a:cubicBezTo>
                    <a:cubicBezTo>
                      <a:pt x="59" y="81"/>
                      <a:pt x="59" y="81"/>
                      <a:pt x="59" y="81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8" y="82"/>
                      <a:pt x="58" y="82"/>
                      <a:pt x="58" y="82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0"/>
                      <a:pt x="58" y="80"/>
                      <a:pt x="58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1" y="81"/>
                      <a:pt x="61" y="81"/>
                      <a:pt x="61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70" y="83"/>
                      <a:pt x="70" y="83"/>
                      <a:pt x="70" y="83"/>
                    </a:cubicBezTo>
                    <a:cubicBezTo>
                      <a:pt x="71" y="82"/>
                      <a:pt x="71" y="82"/>
                      <a:pt x="71" y="82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2" y="82"/>
                      <a:pt x="72" y="82"/>
                      <a:pt x="72" y="82"/>
                    </a:cubicBezTo>
                    <a:cubicBezTo>
                      <a:pt x="73" y="82"/>
                      <a:pt x="73" y="82"/>
                      <a:pt x="73" y="82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5" y="85"/>
                      <a:pt x="75" y="85"/>
                      <a:pt x="75" y="85"/>
                    </a:cubicBezTo>
                    <a:cubicBezTo>
                      <a:pt x="75" y="85"/>
                      <a:pt x="75" y="85"/>
                      <a:pt x="75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75" y="85"/>
                      <a:pt x="75" y="85"/>
                      <a:pt x="75" y="85"/>
                    </a:cubicBezTo>
                    <a:cubicBezTo>
                      <a:pt x="75" y="85"/>
                      <a:pt x="75" y="85"/>
                      <a:pt x="75" y="85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77" y="87"/>
                      <a:pt x="77" y="87"/>
                      <a:pt x="77" y="87"/>
                    </a:cubicBezTo>
                    <a:cubicBezTo>
                      <a:pt x="77" y="87"/>
                      <a:pt x="77" y="87"/>
                      <a:pt x="77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95"/>
                      <a:pt x="80" y="95"/>
                      <a:pt x="80" y="95"/>
                    </a:cubicBezTo>
                    <a:cubicBezTo>
                      <a:pt x="80" y="95"/>
                      <a:pt x="80" y="95"/>
                      <a:pt x="80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7"/>
                      <a:pt x="81" y="97"/>
                      <a:pt x="81" y="97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82" y="100"/>
                      <a:pt x="82" y="100"/>
                      <a:pt x="82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5" y="97"/>
                      <a:pt x="85" y="97"/>
                      <a:pt x="85" y="97"/>
                    </a:cubicBezTo>
                    <a:cubicBezTo>
                      <a:pt x="85" y="96"/>
                      <a:pt x="85" y="96"/>
                      <a:pt x="85" y="96"/>
                    </a:cubicBezTo>
                    <a:cubicBezTo>
                      <a:pt x="85" y="96"/>
                      <a:pt x="85" y="96"/>
                      <a:pt x="85" y="96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8" y="90"/>
                      <a:pt x="88" y="90"/>
                      <a:pt x="88" y="90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90" y="88"/>
                      <a:pt x="90" y="88"/>
                      <a:pt x="90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5" y="87"/>
                      <a:pt x="95" y="87"/>
                      <a:pt x="95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7" y="89"/>
                      <a:pt x="97" y="89"/>
                      <a:pt x="97" y="89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8" y="91"/>
                      <a:pt x="98" y="91"/>
                      <a:pt x="98" y="91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1" y="95"/>
                      <a:pt x="101" y="95"/>
                      <a:pt x="101" y="95"/>
                    </a:cubicBezTo>
                    <a:cubicBezTo>
                      <a:pt x="101" y="95"/>
                      <a:pt x="101" y="95"/>
                      <a:pt x="101" y="95"/>
                    </a:cubicBezTo>
                    <a:cubicBezTo>
                      <a:pt x="101" y="97"/>
                      <a:pt x="101" y="97"/>
                      <a:pt x="101" y="97"/>
                    </a:cubicBezTo>
                    <a:cubicBezTo>
                      <a:pt x="101" y="98"/>
                      <a:pt x="101" y="98"/>
                      <a:pt x="101" y="98"/>
                    </a:cubicBezTo>
                    <a:cubicBezTo>
                      <a:pt x="101" y="98"/>
                      <a:pt x="101" y="98"/>
                      <a:pt x="101" y="98"/>
                    </a:cubicBezTo>
                    <a:cubicBezTo>
                      <a:pt x="101" y="99"/>
                      <a:pt x="101" y="99"/>
                      <a:pt x="101" y="99"/>
                    </a:cubicBezTo>
                    <a:cubicBezTo>
                      <a:pt x="101" y="100"/>
                      <a:pt x="101" y="100"/>
                      <a:pt x="101" y="100"/>
                    </a:cubicBezTo>
                    <a:cubicBezTo>
                      <a:pt x="101" y="100"/>
                      <a:pt x="101" y="100"/>
                      <a:pt x="101" y="100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3"/>
                      <a:pt x="103" y="103"/>
                      <a:pt x="103" y="103"/>
                    </a:cubicBezTo>
                    <a:cubicBezTo>
                      <a:pt x="103" y="104"/>
                      <a:pt x="103" y="104"/>
                      <a:pt x="103" y="104"/>
                    </a:cubicBezTo>
                    <a:cubicBezTo>
                      <a:pt x="103" y="104"/>
                      <a:pt x="103" y="104"/>
                      <a:pt x="103" y="104"/>
                    </a:cubicBezTo>
                    <a:cubicBezTo>
                      <a:pt x="104" y="105"/>
                      <a:pt x="104" y="105"/>
                      <a:pt x="104" y="105"/>
                    </a:cubicBezTo>
                    <a:cubicBezTo>
                      <a:pt x="104" y="105"/>
                      <a:pt x="104" y="105"/>
                      <a:pt x="104" y="105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06" y="106"/>
                      <a:pt x="106" y="106"/>
                      <a:pt x="106" y="1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6" y="106"/>
                      <a:pt x="106" y="106"/>
                      <a:pt x="106" y="106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3"/>
                      <a:pt x="105" y="103"/>
                      <a:pt x="105" y="103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4" y="102"/>
                      <a:pt x="104" y="102"/>
                      <a:pt x="104" y="102"/>
                    </a:cubicBezTo>
                    <a:cubicBezTo>
                      <a:pt x="104" y="101"/>
                      <a:pt x="104" y="101"/>
                      <a:pt x="104" y="101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3" y="100"/>
                      <a:pt x="103" y="100"/>
                      <a:pt x="103" y="100"/>
                    </a:cubicBezTo>
                    <a:cubicBezTo>
                      <a:pt x="102" y="99"/>
                      <a:pt x="102" y="99"/>
                      <a:pt x="102" y="99"/>
                    </a:cubicBezTo>
                    <a:cubicBezTo>
                      <a:pt x="102" y="99"/>
                      <a:pt x="102" y="99"/>
                      <a:pt x="102" y="99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7"/>
                      <a:pt x="102" y="97"/>
                      <a:pt x="102" y="97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4" y="95"/>
                      <a:pt x="104" y="95"/>
                      <a:pt x="104" y="95"/>
                    </a:cubicBezTo>
                    <a:cubicBezTo>
                      <a:pt x="104" y="95"/>
                      <a:pt x="104" y="95"/>
                      <a:pt x="104" y="95"/>
                    </a:cubicBez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7" y="98"/>
                      <a:pt x="107" y="98"/>
                      <a:pt x="107" y="98"/>
                    </a:cubicBezTo>
                    <a:cubicBezTo>
                      <a:pt x="107" y="99"/>
                      <a:pt x="107" y="99"/>
                      <a:pt x="107" y="99"/>
                    </a:cubicBezTo>
                    <a:cubicBezTo>
                      <a:pt x="107" y="99"/>
                      <a:pt x="107" y="99"/>
                      <a:pt x="107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09" y="97"/>
                      <a:pt x="109" y="97"/>
                      <a:pt x="109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11" y="86"/>
                      <a:pt x="111" y="86"/>
                      <a:pt x="111" y="86"/>
                    </a:cubicBezTo>
                    <a:cubicBezTo>
                      <a:pt x="111" y="87"/>
                      <a:pt x="111" y="87"/>
                      <a:pt x="111" y="87"/>
                    </a:cubicBezTo>
                    <a:cubicBezTo>
                      <a:pt x="111" y="87"/>
                      <a:pt x="111" y="87"/>
                      <a:pt x="111" y="87"/>
                    </a:cubicBezTo>
                    <a:cubicBezTo>
                      <a:pt x="111" y="87"/>
                      <a:pt x="111" y="87"/>
                      <a:pt x="111" y="87"/>
                    </a:cubicBezTo>
                    <a:cubicBezTo>
                      <a:pt x="111" y="87"/>
                      <a:pt x="111" y="87"/>
                      <a:pt x="111" y="87"/>
                    </a:cubicBezTo>
                    <a:cubicBezTo>
                      <a:pt x="112" y="87"/>
                      <a:pt x="112" y="87"/>
                      <a:pt x="112" y="87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3" y="86"/>
                      <a:pt x="113" y="86"/>
                      <a:pt x="113" y="86"/>
                    </a:cubicBezTo>
                    <a:cubicBezTo>
                      <a:pt x="113" y="86"/>
                      <a:pt x="113" y="86"/>
                      <a:pt x="113" y="86"/>
                    </a:cubicBezTo>
                    <a:cubicBezTo>
                      <a:pt x="113" y="86"/>
                      <a:pt x="113" y="86"/>
                      <a:pt x="113" y="86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5"/>
                      <a:pt x="114" y="85"/>
                      <a:pt x="11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17" y="85"/>
                      <a:pt x="117" y="85"/>
                      <a:pt x="117" y="85"/>
                    </a:cubicBezTo>
                    <a:cubicBezTo>
                      <a:pt x="117" y="84"/>
                      <a:pt x="117" y="84"/>
                      <a:pt x="117" y="84"/>
                    </a:cubicBezTo>
                    <a:cubicBezTo>
                      <a:pt x="117" y="84"/>
                      <a:pt x="117" y="84"/>
                      <a:pt x="117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9" y="83"/>
                      <a:pt x="119" y="83"/>
                      <a:pt x="119" y="83"/>
                    </a:cubicBezTo>
                    <a:cubicBezTo>
                      <a:pt x="119" y="83"/>
                      <a:pt x="119" y="83"/>
                      <a:pt x="119" y="83"/>
                    </a:cubicBezTo>
                    <a:cubicBezTo>
                      <a:pt x="119" y="82"/>
                      <a:pt x="119" y="82"/>
                      <a:pt x="119" y="82"/>
                    </a:cubicBezTo>
                    <a:cubicBezTo>
                      <a:pt x="120" y="82"/>
                      <a:pt x="120" y="82"/>
                      <a:pt x="120" y="82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1" y="78"/>
                      <a:pt x="121" y="78"/>
                      <a:pt x="121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1" y="76"/>
                      <a:pt x="121" y="76"/>
                      <a:pt x="121" y="76"/>
                    </a:cubicBezTo>
                    <a:cubicBezTo>
                      <a:pt x="121" y="76"/>
                      <a:pt x="121" y="76"/>
                      <a:pt x="121" y="76"/>
                    </a:cubicBezTo>
                    <a:cubicBezTo>
                      <a:pt x="122" y="76"/>
                      <a:pt x="122" y="76"/>
                      <a:pt x="122" y="76"/>
                    </a:cubicBezTo>
                    <a:cubicBezTo>
                      <a:pt x="122" y="75"/>
                      <a:pt x="122" y="75"/>
                      <a:pt x="122" y="75"/>
                    </a:cubicBezTo>
                    <a:cubicBezTo>
                      <a:pt x="121" y="75"/>
                      <a:pt x="121" y="75"/>
                      <a:pt x="121" y="75"/>
                    </a:cubicBezTo>
                    <a:cubicBezTo>
                      <a:pt x="122" y="75"/>
                      <a:pt x="122" y="75"/>
                      <a:pt x="122" y="75"/>
                    </a:cubicBezTo>
                    <a:cubicBezTo>
                      <a:pt x="122" y="75"/>
                      <a:pt x="122" y="75"/>
                      <a:pt x="122" y="75"/>
                    </a:cubicBezTo>
                    <a:cubicBezTo>
                      <a:pt x="121" y="74"/>
                      <a:pt x="121" y="74"/>
                      <a:pt x="121" y="74"/>
                    </a:cubicBezTo>
                    <a:cubicBezTo>
                      <a:pt x="121" y="74"/>
                      <a:pt x="121" y="74"/>
                      <a:pt x="121" y="74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0" y="72"/>
                      <a:pt x="120" y="72"/>
                      <a:pt x="120" y="72"/>
                    </a:cubicBezTo>
                    <a:cubicBezTo>
                      <a:pt x="120" y="72"/>
                      <a:pt x="120" y="72"/>
                      <a:pt x="120" y="72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0" y="68"/>
                      <a:pt x="120" y="68"/>
                      <a:pt x="120" y="68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8" y="68"/>
                      <a:pt x="118" y="68"/>
                      <a:pt x="118" y="68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119" y="66"/>
                      <a:pt x="119" y="66"/>
                      <a:pt x="119" y="66"/>
                    </a:cubicBezTo>
                    <a:cubicBezTo>
                      <a:pt x="119" y="66"/>
                      <a:pt x="119" y="66"/>
                      <a:pt x="119" y="66"/>
                    </a:cubicBezTo>
                    <a:cubicBezTo>
                      <a:pt x="119" y="66"/>
                      <a:pt x="119" y="66"/>
                      <a:pt x="119" y="66"/>
                    </a:cubicBezTo>
                    <a:cubicBezTo>
                      <a:pt x="119" y="66"/>
                      <a:pt x="119" y="66"/>
                      <a:pt x="119" y="66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20" y="65"/>
                      <a:pt x="120" y="65"/>
                      <a:pt x="120" y="65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2" y="64"/>
                      <a:pt x="122" y="64"/>
                      <a:pt x="122" y="64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26" y="69"/>
                      <a:pt x="126" y="69"/>
                      <a:pt x="126" y="69"/>
                    </a:cubicBezTo>
                    <a:cubicBezTo>
                      <a:pt x="126" y="69"/>
                      <a:pt x="126" y="69"/>
                      <a:pt x="126" y="69"/>
                    </a:cubicBezTo>
                    <a:cubicBezTo>
                      <a:pt x="126" y="69"/>
                      <a:pt x="126" y="69"/>
                      <a:pt x="126" y="69"/>
                    </a:cubicBezTo>
                    <a:cubicBezTo>
                      <a:pt x="126" y="70"/>
                      <a:pt x="126" y="70"/>
                      <a:pt x="126" y="70"/>
                    </a:cubicBezTo>
                    <a:cubicBezTo>
                      <a:pt x="126" y="71"/>
                      <a:pt x="126" y="71"/>
                      <a:pt x="126" y="71"/>
                    </a:cubicBezTo>
                    <a:cubicBezTo>
                      <a:pt x="126" y="71"/>
                      <a:pt x="126" y="71"/>
                      <a:pt x="126" y="71"/>
                    </a:cubicBezTo>
                    <a:cubicBezTo>
                      <a:pt x="125" y="71"/>
                      <a:pt x="125" y="71"/>
                      <a:pt x="125" y="71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8" y="71"/>
                      <a:pt x="128" y="71"/>
                      <a:pt x="128" y="71"/>
                    </a:cubicBezTo>
                    <a:cubicBezTo>
                      <a:pt x="128" y="71"/>
                      <a:pt x="128" y="71"/>
                      <a:pt x="128" y="71"/>
                    </a:cubicBezTo>
                    <a:cubicBezTo>
                      <a:pt x="128" y="71"/>
                      <a:pt x="128" y="71"/>
                      <a:pt x="128" y="71"/>
                    </a:cubicBezTo>
                    <a:cubicBezTo>
                      <a:pt x="128" y="71"/>
                      <a:pt x="128" y="71"/>
                      <a:pt x="128" y="71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28" y="68"/>
                      <a:pt x="128" y="68"/>
                      <a:pt x="128" y="68"/>
                    </a:cubicBezTo>
                    <a:cubicBezTo>
                      <a:pt x="128" y="67"/>
                      <a:pt x="128" y="67"/>
                      <a:pt x="128" y="67"/>
                    </a:cubicBezTo>
                    <a:cubicBezTo>
                      <a:pt x="128" y="67"/>
                      <a:pt x="128" y="67"/>
                      <a:pt x="128" y="67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9" y="64"/>
                      <a:pt x="129" y="64"/>
                      <a:pt x="129" y="64"/>
                    </a:cubicBezTo>
                    <a:cubicBezTo>
                      <a:pt x="129" y="63"/>
                      <a:pt x="129" y="63"/>
                      <a:pt x="129" y="63"/>
                    </a:cubicBezTo>
                    <a:cubicBezTo>
                      <a:pt x="129" y="62"/>
                      <a:pt x="129" y="62"/>
                      <a:pt x="129" y="62"/>
                    </a:cubicBezTo>
                    <a:cubicBezTo>
                      <a:pt x="130" y="62"/>
                      <a:pt x="130" y="62"/>
                      <a:pt x="130" y="62"/>
                    </a:cubicBezTo>
                    <a:cubicBezTo>
                      <a:pt x="130" y="62"/>
                      <a:pt x="130" y="62"/>
                      <a:pt x="130" y="62"/>
                    </a:cubicBezTo>
                    <a:cubicBezTo>
                      <a:pt x="130" y="61"/>
                      <a:pt x="130" y="61"/>
                      <a:pt x="130" y="61"/>
                    </a:cubicBezTo>
                    <a:cubicBezTo>
                      <a:pt x="131" y="61"/>
                      <a:pt x="131" y="61"/>
                      <a:pt x="131" y="61"/>
                    </a:cubicBezTo>
                    <a:cubicBezTo>
                      <a:pt x="131" y="61"/>
                      <a:pt x="131" y="61"/>
                      <a:pt x="131" y="61"/>
                    </a:cubicBezTo>
                    <a:cubicBezTo>
                      <a:pt x="131" y="61"/>
                      <a:pt x="131" y="61"/>
                      <a:pt x="131" y="61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6" y="57"/>
                      <a:pt x="136" y="57"/>
                      <a:pt x="136" y="57"/>
                    </a:cubicBezTo>
                    <a:cubicBezTo>
                      <a:pt x="136" y="56"/>
                      <a:pt x="136" y="56"/>
                      <a:pt x="136" y="56"/>
                    </a:cubicBezTo>
                    <a:cubicBezTo>
                      <a:pt x="136" y="55"/>
                      <a:pt x="136" y="55"/>
                      <a:pt x="136" y="55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2"/>
                      <a:pt x="138" y="52"/>
                      <a:pt x="138" y="52"/>
                    </a:cubicBezTo>
                    <a:cubicBezTo>
                      <a:pt x="138" y="51"/>
                      <a:pt x="138" y="51"/>
                      <a:pt x="138" y="51"/>
                    </a:cubicBezTo>
                    <a:cubicBezTo>
                      <a:pt x="138" y="51"/>
                      <a:pt x="138" y="51"/>
                      <a:pt x="138" y="51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39" y="47"/>
                      <a:pt x="139" y="47"/>
                      <a:pt x="139" y="47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9" y="47"/>
                      <a:pt x="139" y="47"/>
                      <a:pt x="139" y="47"/>
                    </a:cubicBezTo>
                    <a:cubicBezTo>
                      <a:pt x="139" y="47"/>
                      <a:pt x="139" y="47"/>
                      <a:pt x="139" y="47"/>
                    </a:cubicBezTo>
                    <a:cubicBezTo>
                      <a:pt x="138" y="46"/>
                      <a:pt x="138" y="46"/>
                      <a:pt x="138" y="46"/>
                    </a:cubicBezTo>
                    <a:cubicBezTo>
                      <a:pt x="138" y="45"/>
                      <a:pt x="138" y="45"/>
                      <a:pt x="138" y="45"/>
                    </a:cubicBezTo>
                    <a:cubicBezTo>
                      <a:pt x="138" y="45"/>
                      <a:pt x="138" y="45"/>
                      <a:pt x="138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6" y="46"/>
                      <a:pt x="136" y="46"/>
                      <a:pt x="136" y="46"/>
                    </a:cubicBezTo>
                    <a:cubicBezTo>
                      <a:pt x="136" y="46"/>
                      <a:pt x="136" y="46"/>
                      <a:pt x="136" y="46"/>
                    </a:cubicBezTo>
                    <a:cubicBezTo>
                      <a:pt x="136" y="46"/>
                      <a:pt x="136" y="46"/>
                      <a:pt x="136" y="46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4" y="44"/>
                      <a:pt x="134" y="44"/>
                      <a:pt x="134" y="44"/>
                    </a:cubicBezTo>
                    <a:cubicBezTo>
                      <a:pt x="134" y="44"/>
                      <a:pt x="134" y="44"/>
                      <a:pt x="134" y="44"/>
                    </a:cubicBezTo>
                    <a:cubicBezTo>
                      <a:pt x="133" y="44"/>
                      <a:pt x="133" y="44"/>
                      <a:pt x="133" y="44"/>
                    </a:cubicBezTo>
                    <a:cubicBezTo>
                      <a:pt x="133" y="43"/>
                      <a:pt x="133" y="43"/>
                      <a:pt x="133" y="43"/>
                    </a:cubicBezTo>
                    <a:cubicBezTo>
                      <a:pt x="134" y="43"/>
                      <a:pt x="134" y="43"/>
                      <a:pt x="134" y="43"/>
                    </a:cubicBezTo>
                    <a:cubicBezTo>
                      <a:pt x="134" y="43"/>
                      <a:pt x="134" y="43"/>
                      <a:pt x="134" y="43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8" y="38"/>
                      <a:pt x="138" y="38"/>
                      <a:pt x="138" y="38"/>
                    </a:cubicBezTo>
                    <a:cubicBezTo>
                      <a:pt x="138" y="38"/>
                      <a:pt x="138" y="38"/>
                      <a:pt x="138" y="38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39" y="36"/>
                      <a:pt x="139" y="36"/>
                      <a:pt x="139" y="36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2" y="35"/>
                      <a:pt x="142" y="35"/>
                      <a:pt x="142" y="35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4" y="35"/>
                      <a:pt x="144" y="35"/>
                      <a:pt x="144" y="35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6" y="35"/>
                      <a:pt x="146" y="35"/>
                      <a:pt x="146" y="35"/>
                    </a:cubicBezTo>
                    <a:cubicBezTo>
                      <a:pt x="146" y="35"/>
                      <a:pt x="146" y="35"/>
                      <a:pt x="146" y="35"/>
                    </a:cubicBezTo>
                    <a:cubicBezTo>
                      <a:pt x="147" y="35"/>
                      <a:pt x="147" y="35"/>
                      <a:pt x="147" y="35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49" y="36"/>
                      <a:pt x="149" y="36"/>
                      <a:pt x="149" y="36"/>
                    </a:cubicBezTo>
                    <a:cubicBezTo>
                      <a:pt x="149" y="36"/>
                      <a:pt x="149" y="36"/>
                      <a:pt x="149" y="36"/>
                    </a:cubicBezTo>
                    <a:cubicBezTo>
                      <a:pt x="150" y="36"/>
                      <a:pt x="150" y="36"/>
                      <a:pt x="150" y="36"/>
                    </a:cubicBezTo>
                    <a:cubicBezTo>
                      <a:pt x="150" y="36"/>
                      <a:pt x="150" y="36"/>
                      <a:pt x="150" y="36"/>
                    </a:cubicBezTo>
                    <a:cubicBezTo>
                      <a:pt x="150" y="36"/>
                      <a:pt x="150" y="36"/>
                      <a:pt x="150" y="36"/>
                    </a:cubicBezTo>
                    <a:cubicBezTo>
                      <a:pt x="151" y="36"/>
                      <a:pt x="151" y="36"/>
                      <a:pt x="151" y="36"/>
                    </a:cubicBezTo>
                    <a:cubicBezTo>
                      <a:pt x="151" y="35"/>
                      <a:pt x="151" y="35"/>
                      <a:pt x="151" y="35"/>
                    </a:cubicBezTo>
                    <a:cubicBezTo>
                      <a:pt x="150" y="35"/>
                      <a:pt x="150" y="35"/>
                      <a:pt x="150" y="35"/>
                    </a:cubicBezTo>
                    <a:cubicBezTo>
                      <a:pt x="150" y="35"/>
                      <a:pt x="150" y="35"/>
                      <a:pt x="150" y="35"/>
                    </a:cubicBezTo>
                    <a:cubicBezTo>
                      <a:pt x="150" y="35"/>
                      <a:pt x="150" y="35"/>
                      <a:pt x="150" y="35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3"/>
                      <a:pt x="151" y="33"/>
                      <a:pt x="151" y="33"/>
                    </a:cubicBezTo>
                    <a:cubicBezTo>
                      <a:pt x="151" y="33"/>
                      <a:pt x="151" y="33"/>
                      <a:pt x="151" y="33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52" y="31"/>
                      <a:pt x="152" y="31"/>
                      <a:pt x="152" y="31"/>
                    </a:cubicBezTo>
                    <a:cubicBezTo>
                      <a:pt x="152" y="31"/>
                      <a:pt x="152" y="31"/>
                      <a:pt x="152" y="31"/>
                    </a:cubicBezTo>
                    <a:cubicBezTo>
                      <a:pt x="153" y="31"/>
                      <a:pt x="153" y="31"/>
                      <a:pt x="153" y="31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4" y="30"/>
                      <a:pt x="154" y="30"/>
                      <a:pt x="154" y="3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5" y="32"/>
                      <a:pt x="155" y="32"/>
                      <a:pt x="155" y="32"/>
                    </a:cubicBezTo>
                    <a:cubicBezTo>
                      <a:pt x="155" y="32"/>
                      <a:pt x="155" y="32"/>
                      <a:pt x="155" y="32"/>
                    </a:cubicBezTo>
                    <a:cubicBezTo>
                      <a:pt x="155" y="32"/>
                      <a:pt x="155" y="32"/>
                      <a:pt x="155" y="32"/>
                    </a:cubicBezTo>
                    <a:cubicBezTo>
                      <a:pt x="155" y="33"/>
                      <a:pt x="155" y="33"/>
                      <a:pt x="155" y="33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32"/>
                      <a:pt x="156" y="32"/>
                      <a:pt x="156" y="32"/>
                    </a:cubicBezTo>
                    <a:cubicBezTo>
                      <a:pt x="157" y="31"/>
                      <a:pt x="157" y="31"/>
                      <a:pt x="157" y="31"/>
                    </a:cubicBezTo>
                    <a:cubicBezTo>
                      <a:pt x="157" y="31"/>
                      <a:pt x="157" y="31"/>
                      <a:pt x="157" y="31"/>
                    </a:cubicBezTo>
                    <a:cubicBezTo>
                      <a:pt x="158" y="31"/>
                      <a:pt x="158" y="31"/>
                      <a:pt x="158" y="31"/>
                    </a:cubicBezTo>
                    <a:cubicBezTo>
                      <a:pt x="158" y="31"/>
                      <a:pt x="158" y="31"/>
                      <a:pt x="158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8" y="29"/>
                      <a:pt x="158" y="29"/>
                      <a:pt x="158" y="29"/>
                    </a:cubicBezTo>
                    <a:cubicBezTo>
                      <a:pt x="159" y="29"/>
                      <a:pt x="159" y="29"/>
                      <a:pt x="159" y="29"/>
                    </a:cubicBezTo>
                    <a:cubicBezTo>
                      <a:pt x="159" y="29"/>
                      <a:pt x="159" y="29"/>
                      <a:pt x="159" y="29"/>
                    </a:cubicBezTo>
                    <a:cubicBezTo>
                      <a:pt x="159" y="29"/>
                      <a:pt x="159" y="29"/>
                      <a:pt x="159" y="29"/>
                    </a:cubicBezTo>
                    <a:cubicBezTo>
                      <a:pt x="159" y="30"/>
                      <a:pt x="159" y="30"/>
                      <a:pt x="159" y="30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1"/>
                      <a:pt x="158" y="31"/>
                      <a:pt x="158" y="31"/>
                    </a:cubicBezTo>
                    <a:cubicBezTo>
                      <a:pt x="158" y="32"/>
                      <a:pt x="158" y="32"/>
                      <a:pt x="158" y="32"/>
                    </a:cubicBezTo>
                    <a:cubicBezTo>
                      <a:pt x="158" y="32"/>
                      <a:pt x="158" y="32"/>
                      <a:pt x="158" y="32"/>
                    </a:cubicBezTo>
                    <a:cubicBezTo>
                      <a:pt x="158" y="33"/>
                      <a:pt x="158" y="33"/>
                      <a:pt x="158" y="33"/>
                    </a:cubicBezTo>
                    <a:cubicBezTo>
                      <a:pt x="157" y="33"/>
                      <a:pt x="157" y="33"/>
                      <a:pt x="157" y="33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5" y="35"/>
                      <a:pt x="155" y="35"/>
                      <a:pt x="155" y="35"/>
                    </a:cubicBezTo>
                    <a:cubicBezTo>
                      <a:pt x="155" y="36"/>
                      <a:pt x="155" y="36"/>
                      <a:pt x="155" y="36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3" y="38"/>
                      <a:pt x="153" y="38"/>
                      <a:pt x="153" y="38"/>
                    </a:cubicBezTo>
                    <a:cubicBezTo>
                      <a:pt x="153" y="38"/>
                      <a:pt x="153" y="38"/>
                      <a:pt x="153" y="38"/>
                    </a:cubicBezTo>
                    <a:cubicBezTo>
                      <a:pt x="152" y="38"/>
                      <a:pt x="152" y="38"/>
                      <a:pt x="152" y="38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43"/>
                      <a:pt x="151" y="43"/>
                      <a:pt x="151" y="43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5"/>
                      <a:pt x="151" y="45"/>
                      <a:pt x="151" y="45"/>
                    </a:cubicBezTo>
                    <a:cubicBezTo>
                      <a:pt x="152" y="46"/>
                      <a:pt x="152" y="46"/>
                      <a:pt x="152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52" y="49"/>
                      <a:pt x="152" y="49"/>
                      <a:pt x="152" y="49"/>
                    </a:cubicBezTo>
                    <a:cubicBezTo>
                      <a:pt x="152" y="50"/>
                      <a:pt x="152" y="50"/>
                      <a:pt x="152" y="50"/>
                    </a:cubicBezTo>
                    <a:cubicBezTo>
                      <a:pt x="152" y="50"/>
                      <a:pt x="152" y="50"/>
                      <a:pt x="152" y="50"/>
                    </a:cubicBezTo>
                    <a:cubicBezTo>
                      <a:pt x="152" y="50"/>
                      <a:pt x="152" y="50"/>
                      <a:pt x="152" y="50"/>
                    </a:cubicBezTo>
                    <a:cubicBezTo>
                      <a:pt x="154" y="48"/>
                      <a:pt x="154" y="48"/>
                      <a:pt x="154" y="48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6"/>
                      <a:pt x="154" y="46"/>
                      <a:pt x="154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5"/>
                      <a:pt x="155" y="45"/>
                      <a:pt x="155" y="45"/>
                    </a:cubicBezTo>
                    <a:cubicBezTo>
                      <a:pt x="156" y="44"/>
                      <a:pt x="156" y="44"/>
                      <a:pt x="156" y="44"/>
                    </a:cubicBezTo>
                    <a:cubicBezTo>
                      <a:pt x="156" y="44"/>
                      <a:pt x="156" y="44"/>
                      <a:pt x="156" y="44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57" y="43"/>
                      <a:pt x="157" y="43"/>
                      <a:pt x="157" y="43"/>
                    </a:cubicBezTo>
                    <a:cubicBezTo>
                      <a:pt x="157" y="43"/>
                      <a:pt x="157" y="43"/>
                      <a:pt x="157" y="43"/>
                    </a:cubicBezTo>
                    <a:cubicBezTo>
                      <a:pt x="157" y="43"/>
                      <a:pt x="157" y="43"/>
                      <a:pt x="157" y="43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8" y="38"/>
                      <a:pt x="158" y="38"/>
                      <a:pt x="158" y="38"/>
                    </a:cubicBezTo>
                    <a:cubicBezTo>
                      <a:pt x="157" y="38"/>
                      <a:pt x="157" y="38"/>
                      <a:pt x="157" y="38"/>
                    </a:cubicBezTo>
                    <a:cubicBezTo>
                      <a:pt x="157" y="38"/>
                      <a:pt x="157" y="38"/>
                      <a:pt x="157" y="38"/>
                    </a:cubicBezTo>
                    <a:cubicBezTo>
                      <a:pt x="157" y="38"/>
                      <a:pt x="157" y="38"/>
                      <a:pt x="157" y="38"/>
                    </a:cubicBezTo>
                    <a:cubicBezTo>
                      <a:pt x="157" y="37"/>
                      <a:pt x="157" y="37"/>
                      <a:pt x="157" y="37"/>
                    </a:cubicBezTo>
                    <a:cubicBezTo>
                      <a:pt x="157" y="37"/>
                      <a:pt x="157" y="37"/>
                      <a:pt x="157" y="37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60" y="34"/>
                      <a:pt x="160" y="34"/>
                      <a:pt x="160" y="34"/>
                    </a:cubicBezTo>
                    <a:cubicBezTo>
                      <a:pt x="160" y="34"/>
                      <a:pt x="160" y="34"/>
                      <a:pt x="160" y="34"/>
                    </a:cubicBezTo>
                    <a:cubicBezTo>
                      <a:pt x="161" y="33"/>
                      <a:pt x="161" y="33"/>
                      <a:pt x="161" y="33"/>
                    </a:cubicBezTo>
                    <a:cubicBezTo>
                      <a:pt x="161" y="33"/>
                      <a:pt x="161" y="33"/>
                      <a:pt x="161" y="33"/>
                    </a:cubicBezTo>
                    <a:cubicBezTo>
                      <a:pt x="160" y="34"/>
                      <a:pt x="160" y="34"/>
                      <a:pt x="160" y="34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1" y="34"/>
                      <a:pt x="161" y="34"/>
                      <a:pt x="161" y="34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5" y="33"/>
                      <a:pt x="165" y="33"/>
                      <a:pt x="165" y="33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7" y="31"/>
                      <a:pt x="167" y="31"/>
                      <a:pt x="167" y="31"/>
                    </a:cubicBezTo>
                    <a:cubicBezTo>
                      <a:pt x="167" y="31"/>
                      <a:pt x="167" y="31"/>
                      <a:pt x="167" y="31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8" y="30"/>
                      <a:pt x="168" y="30"/>
                      <a:pt x="168" y="30"/>
                    </a:cubicBezTo>
                    <a:cubicBezTo>
                      <a:pt x="169" y="30"/>
                      <a:pt x="169" y="30"/>
                      <a:pt x="169" y="30"/>
                    </a:cubicBezTo>
                    <a:cubicBezTo>
                      <a:pt x="170" y="29"/>
                      <a:pt x="170" y="29"/>
                      <a:pt x="170" y="29"/>
                    </a:cubicBezTo>
                    <a:cubicBezTo>
                      <a:pt x="171" y="29"/>
                      <a:pt x="171" y="29"/>
                      <a:pt x="171" y="29"/>
                    </a:cubicBezTo>
                    <a:cubicBezTo>
                      <a:pt x="171" y="29"/>
                      <a:pt x="171" y="29"/>
                      <a:pt x="171" y="29"/>
                    </a:cubicBezTo>
                    <a:cubicBezTo>
                      <a:pt x="172" y="30"/>
                      <a:pt x="172" y="30"/>
                      <a:pt x="172" y="30"/>
                    </a:cubicBezTo>
                    <a:cubicBezTo>
                      <a:pt x="172" y="29"/>
                      <a:pt x="172" y="29"/>
                      <a:pt x="172" y="29"/>
                    </a:cubicBezTo>
                    <a:cubicBezTo>
                      <a:pt x="172" y="29"/>
                      <a:pt x="172" y="29"/>
                      <a:pt x="172" y="29"/>
                    </a:cubicBezTo>
                    <a:cubicBezTo>
                      <a:pt x="172" y="28"/>
                      <a:pt x="172" y="28"/>
                      <a:pt x="172" y="28"/>
                    </a:cubicBezTo>
                    <a:cubicBezTo>
                      <a:pt x="172" y="27"/>
                      <a:pt x="172" y="27"/>
                      <a:pt x="172" y="27"/>
                    </a:cubicBezTo>
                    <a:cubicBezTo>
                      <a:pt x="172" y="27"/>
                      <a:pt x="172" y="27"/>
                      <a:pt x="172" y="27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1" y="26"/>
                      <a:pt x="171" y="26"/>
                      <a:pt x="171" y="26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9" y="24"/>
                      <a:pt x="169" y="24"/>
                      <a:pt x="169" y="24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0" y="24"/>
                      <a:pt x="170" y="24"/>
                      <a:pt x="170" y="24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2" y="24"/>
                      <a:pt x="172" y="24"/>
                      <a:pt x="172" y="24"/>
                    </a:cubicBezTo>
                    <a:cubicBezTo>
                      <a:pt x="172" y="24"/>
                      <a:pt x="172" y="24"/>
                      <a:pt x="172" y="24"/>
                    </a:cubicBezTo>
                    <a:cubicBezTo>
                      <a:pt x="172" y="24"/>
                      <a:pt x="172" y="24"/>
                      <a:pt x="172" y="24"/>
                    </a:cubicBezTo>
                    <a:cubicBezTo>
                      <a:pt x="173" y="23"/>
                      <a:pt x="173" y="23"/>
                      <a:pt x="173" y="23"/>
                    </a:cubicBezTo>
                    <a:cubicBezTo>
                      <a:pt x="173" y="22"/>
                      <a:pt x="173" y="22"/>
                      <a:pt x="173" y="22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4" y="21"/>
                      <a:pt x="174" y="21"/>
                      <a:pt x="174" y="21"/>
                    </a:cubicBezTo>
                    <a:cubicBezTo>
                      <a:pt x="174" y="21"/>
                      <a:pt x="174" y="21"/>
                      <a:pt x="174" y="21"/>
                    </a:cubicBezTo>
                    <a:cubicBezTo>
                      <a:pt x="174" y="22"/>
                      <a:pt x="174" y="22"/>
                      <a:pt x="174" y="22"/>
                    </a:cubicBezTo>
                    <a:cubicBezTo>
                      <a:pt x="174" y="22"/>
                      <a:pt x="174" y="22"/>
                      <a:pt x="174" y="22"/>
                    </a:cubicBezTo>
                    <a:cubicBezTo>
                      <a:pt x="174" y="23"/>
                      <a:pt x="174" y="23"/>
                      <a:pt x="174" y="23"/>
                    </a:cubicBezTo>
                    <a:cubicBezTo>
                      <a:pt x="175" y="23"/>
                      <a:pt x="175" y="23"/>
                      <a:pt x="175" y="23"/>
                    </a:cubicBezTo>
                    <a:cubicBezTo>
                      <a:pt x="175" y="23"/>
                      <a:pt x="175" y="23"/>
                      <a:pt x="175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6" y="24"/>
                      <a:pt x="176" y="24"/>
                      <a:pt x="176" y="24"/>
                    </a:cubicBezTo>
                    <a:cubicBezTo>
                      <a:pt x="177" y="24"/>
                      <a:pt x="177" y="24"/>
                      <a:pt x="177" y="24"/>
                    </a:cubicBezTo>
                    <a:cubicBezTo>
                      <a:pt x="177" y="24"/>
                      <a:pt x="177" y="24"/>
                      <a:pt x="177" y="24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8" y="25"/>
                      <a:pt x="178" y="25"/>
                      <a:pt x="178" y="25"/>
                    </a:cubicBezTo>
                    <a:cubicBezTo>
                      <a:pt x="179" y="25"/>
                      <a:pt x="179" y="25"/>
                      <a:pt x="179" y="25"/>
                    </a:cubicBezTo>
                    <a:cubicBezTo>
                      <a:pt x="179" y="25"/>
                      <a:pt x="179" y="25"/>
                      <a:pt x="179" y="25"/>
                    </a:cubicBezTo>
                    <a:moveTo>
                      <a:pt x="68" y="29"/>
                    </a:moveTo>
                    <a:cubicBezTo>
                      <a:pt x="68" y="29"/>
                      <a:pt x="67" y="30"/>
                      <a:pt x="67" y="30"/>
                    </a:cubicBezTo>
                    <a:cubicBezTo>
                      <a:pt x="68" y="29"/>
                      <a:pt x="68" y="29"/>
                      <a:pt x="68" y="29"/>
                    </a:cubicBezTo>
                    <a:moveTo>
                      <a:pt x="67" y="32"/>
                    </a:move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32"/>
                      <a:pt x="67" y="32"/>
                      <a:pt x="67" y="32"/>
                    </a:cubicBezTo>
                    <a:moveTo>
                      <a:pt x="103" y="86"/>
                    </a:moveTo>
                    <a:cubicBezTo>
                      <a:pt x="103" y="86"/>
                      <a:pt x="103" y="86"/>
                      <a:pt x="103" y="86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3" y="86"/>
                      <a:pt x="103" y="86"/>
                      <a:pt x="103" y="86"/>
                    </a:cubicBezTo>
                    <a:moveTo>
                      <a:pt x="16" y="62"/>
                    </a:move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62"/>
                      <a:pt x="16" y="62"/>
                      <a:pt x="16" y="62"/>
                    </a:cubicBezTo>
                    <a:moveTo>
                      <a:pt x="62" y="69"/>
                    </a:moveTo>
                    <a:cubicBezTo>
                      <a:pt x="62" y="69"/>
                      <a:pt x="61" y="69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0" y="70"/>
                      <a:pt x="60" y="70"/>
                      <a:pt x="59" y="70"/>
                    </a:cubicBezTo>
                    <a:cubicBezTo>
                      <a:pt x="59" y="69"/>
                      <a:pt x="58" y="69"/>
                      <a:pt x="58" y="68"/>
                    </a:cubicBezTo>
                    <a:cubicBezTo>
                      <a:pt x="58" y="68"/>
                      <a:pt x="57" y="68"/>
                      <a:pt x="57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8" y="65"/>
                      <a:pt x="58" y="65"/>
                      <a:pt x="58" y="64"/>
                    </a:cubicBezTo>
                    <a:cubicBezTo>
                      <a:pt x="58" y="64"/>
                      <a:pt x="57" y="63"/>
                      <a:pt x="57" y="63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6" y="62"/>
                      <a:pt x="56" y="61"/>
                      <a:pt x="56" y="60"/>
                    </a:cubicBezTo>
                    <a:cubicBezTo>
                      <a:pt x="56" y="60"/>
                      <a:pt x="55" y="60"/>
                      <a:pt x="55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7" y="58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7"/>
                      <a:pt x="58" y="57"/>
                      <a:pt x="59" y="56"/>
                    </a:cubicBezTo>
                    <a:cubicBezTo>
                      <a:pt x="59" y="57"/>
                      <a:pt x="59" y="56"/>
                      <a:pt x="59" y="56"/>
                    </a:cubicBezTo>
                    <a:cubicBezTo>
                      <a:pt x="59" y="56"/>
                      <a:pt x="59" y="56"/>
                      <a:pt x="60" y="56"/>
                    </a:cubicBezTo>
                    <a:cubicBezTo>
                      <a:pt x="60" y="56"/>
                      <a:pt x="60" y="56"/>
                      <a:pt x="61" y="56"/>
                    </a:cubicBezTo>
                    <a:cubicBezTo>
                      <a:pt x="61" y="56"/>
                      <a:pt x="61" y="56"/>
                      <a:pt x="61" y="56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0" y="58"/>
                      <a:pt x="60" y="58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2"/>
                      <a:pt x="61" y="62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2" y="64"/>
                      <a:pt x="62" y="65"/>
                      <a:pt x="61" y="65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2" y="67"/>
                      <a:pt x="62" y="67"/>
                      <a:pt x="62" y="67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69"/>
                      <a:pt x="62" y="69"/>
                      <a:pt x="62" y="69"/>
                    </a:cubicBezTo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8" name="Freeform 1190"/>
              <p:cNvSpPr/>
              <p:nvPr/>
            </p:nvSpPr>
            <p:spPr bwMode="auto">
              <a:xfrm>
                <a:off x="979488" y="172878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9" name="Freeform 1191"/>
              <p:cNvSpPr/>
              <p:nvPr/>
            </p:nvSpPr>
            <p:spPr bwMode="auto">
              <a:xfrm>
                <a:off x="979488" y="1724026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0 h 3"/>
                  <a:gd name="T3" fmla="*/ 0 h 3"/>
                  <a:gd name="T4" fmla="*/ 0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0" name="Freeform 1192"/>
              <p:cNvSpPr/>
              <p:nvPr/>
            </p:nvSpPr>
            <p:spPr bwMode="auto">
              <a:xfrm>
                <a:off x="979488" y="17287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1" name="Rectangle 1193"/>
              <p:cNvSpPr>
                <a:spLocks noChangeArrowheads="1"/>
              </p:cNvSpPr>
              <p:nvPr/>
            </p:nvSpPr>
            <p:spPr bwMode="auto">
              <a:xfrm>
                <a:off x="982663" y="173196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22" name="Rectangle 1194"/>
              <p:cNvSpPr>
                <a:spLocks noChangeArrowheads="1"/>
              </p:cNvSpPr>
              <p:nvPr/>
            </p:nvSpPr>
            <p:spPr bwMode="auto">
              <a:xfrm>
                <a:off x="982663" y="17351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23" name="Freeform 1195"/>
              <p:cNvSpPr/>
              <p:nvPr/>
            </p:nvSpPr>
            <p:spPr bwMode="auto">
              <a:xfrm>
                <a:off x="982663" y="173990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4" name="Rectangle 1196"/>
              <p:cNvSpPr>
                <a:spLocks noChangeArrowheads="1"/>
              </p:cNvSpPr>
              <p:nvPr/>
            </p:nvSpPr>
            <p:spPr bwMode="auto">
              <a:xfrm>
                <a:off x="982663" y="174307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25" name="Freeform 1197"/>
              <p:cNvSpPr/>
              <p:nvPr/>
            </p:nvSpPr>
            <p:spPr bwMode="auto">
              <a:xfrm>
                <a:off x="982663" y="1743076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2147483647 h 3"/>
                  <a:gd name="T3" fmla="*/ 0 h 3"/>
                  <a:gd name="T4" fmla="*/ 0 h 3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6" name="Rectangle 1198"/>
              <p:cNvSpPr>
                <a:spLocks noChangeArrowheads="1"/>
              </p:cNvSpPr>
              <p:nvPr/>
            </p:nvSpPr>
            <p:spPr bwMode="auto">
              <a:xfrm>
                <a:off x="979488" y="17478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27" name="Freeform 1200"/>
              <p:cNvSpPr/>
              <p:nvPr/>
            </p:nvSpPr>
            <p:spPr bwMode="auto">
              <a:xfrm>
                <a:off x="557213" y="1412876"/>
                <a:ext cx="3175" cy="6350"/>
              </a:xfrm>
              <a:custGeom>
                <a:avLst/>
                <a:gdLst>
                  <a:gd name="T0" fmla="*/ 0 w 2"/>
                  <a:gd name="T1" fmla="*/ 2147483647 h 4"/>
                  <a:gd name="T2" fmla="*/ 0 w 2"/>
                  <a:gd name="T3" fmla="*/ 0 h 4"/>
                  <a:gd name="T4" fmla="*/ 0 w 2"/>
                  <a:gd name="T5" fmla="*/ 0 h 4"/>
                  <a:gd name="T6" fmla="*/ 0 w 2"/>
                  <a:gd name="T7" fmla="*/ 2147483647 h 4"/>
                  <a:gd name="T8" fmla="*/ 0 w 2"/>
                  <a:gd name="T9" fmla="*/ 2147483647 h 4"/>
                  <a:gd name="T10" fmla="*/ 0 w 2"/>
                  <a:gd name="T11" fmla="*/ 2147483647 h 4"/>
                  <a:gd name="T12" fmla="*/ 2147483647 w 2"/>
                  <a:gd name="T13" fmla="*/ 2147483647 h 4"/>
                  <a:gd name="T14" fmla="*/ 2147483647 w 2"/>
                  <a:gd name="T15" fmla="*/ 2147483647 h 4"/>
                  <a:gd name="T16" fmla="*/ 0 w 2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8" name="Freeform 1201"/>
              <p:cNvSpPr/>
              <p:nvPr/>
            </p:nvSpPr>
            <p:spPr bwMode="auto">
              <a:xfrm>
                <a:off x="554038" y="1412876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29" name="Rectangle 1202"/>
              <p:cNvSpPr>
                <a:spLocks noChangeArrowheads="1"/>
              </p:cNvSpPr>
              <p:nvPr/>
            </p:nvSpPr>
            <p:spPr bwMode="auto">
              <a:xfrm>
                <a:off x="554038" y="14081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30" name="Rectangle 1203"/>
              <p:cNvSpPr>
                <a:spLocks noChangeArrowheads="1"/>
              </p:cNvSpPr>
              <p:nvPr/>
            </p:nvSpPr>
            <p:spPr bwMode="auto">
              <a:xfrm>
                <a:off x="549276" y="14081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31" name="Freeform 1204"/>
              <p:cNvSpPr/>
              <p:nvPr/>
            </p:nvSpPr>
            <p:spPr bwMode="auto">
              <a:xfrm>
                <a:off x="542926" y="1404938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2" name="Freeform 1205"/>
              <p:cNvSpPr/>
              <p:nvPr/>
            </p:nvSpPr>
            <p:spPr bwMode="auto">
              <a:xfrm>
                <a:off x="515938" y="1393826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0 h 2"/>
                  <a:gd name="T3" fmla="*/ 0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3" name="Freeform 1206"/>
              <p:cNvSpPr/>
              <p:nvPr/>
            </p:nvSpPr>
            <p:spPr bwMode="auto">
              <a:xfrm>
                <a:off x="839788" y="1720851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0 w 5"/>
                  <a:gd name="T3" fmla="*/ 0 h 2"/>
                  <a:gd name="T4" fmla="*/ 0 w 5"/>
                  <a:gd name="T5" fmla="*/ 0 h 2"/>
                  <a:gd name="T6" fmla="*/ 0 w 5"/>
                  <a:gd name="T7" fmla="*/ 0 h 2"/>
                  <a:gd name="T8" fmla="*/ 2147483647 w 5"/>
                  <a:gd name="T9" fmla="*/ 0 h 2"/>
                  <a:gd name="T10" fmla="*/ 2147483647 w 5"/>
                  <a:gd name="T11" fmla="*/ 0 h 2"/>
                  <a:gd name="T12" fmla="*/ 2147483647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0 h 2"/>
                  <a:gd name="T18" fmla="*/ 2147483647 w 5"/>
                  <a:gd name="T19" fmla="*/ 0 h 2"/>
                  <a:gd name="T20" fmla="*/ 2147483647 w 5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4" name="Freeform 1207"/>
              <p:cNvSpPr/>
              <p:nvPr/>
            </p:nvSpPr>
            <p:spPr bwMode="auto">
              <a:xfrm>
                <a:off x="847726" y="17208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5" name="Freeform 1208"/>
              <p:cNvSpPr/>
              <p:nvPr/>
            </p:nvSpPr>
            <p:spPr bwMode="auto">
              <a:xfrm>
                <a:off x="847726" y="17240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6" name="Freeform 1209"/>
              <p:cNvSpPr/>
              <p:nvPr/>
            </p:nvSpPr>
            <p:spPr bwMode="auto">
              <a:xfrm>
                <a:off x="854076" y="1717676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0 w 3"/>
                  <a:gd name="T5" fmla="*/ 2147483647 h 2"/>
                  <a:gd name="T6" fmla="*/ 2147483647 w 3"/>
                  <a:gd name="T7" fmla="*/ 0 h 2"/>
                  <a:gd name="T8" fmla="*/ 2147483647 w 3"/>
                  <a:gd name="T9" fmla="*/ 0 h 2"/>
                  <a:gd name="T10" fmla="*/ 2147483647 w 3"/>
                  <a:gd name="T11" fmla="*/ 0 h 2"/>
                  <a:gd name="T12" fmla="*/ 2147483647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" name="Freeform 1210"/>
              <p:cNvSpPr/>
              <p:nvPr/>
            </p:nvSpPr>
            <p:spPr bwMode="auto">
              <a:xfrm>
                <a:off x="836613" y="171291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8" name="Freeform 1211"/>
              <p:cNvSpPr/>
              <p:nvPr/>
            </p:nvSpPr>
            <p:spPr bwMode="auto">
              <a:xfrm>
                <a:off x="836613" y="1712913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2147483647 h 3"/>
                  <a:gd name="T3" fmla="*/ 0 h 3"/>
                  <a:gd name="T4" fmla="*/ 0 h 3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9" name="Freeform 1212"/>
              <p:cNvSpPr/>
              <p:nvPr/>
            </p:nvSpPr>
            <p:spPr bwMode="auto">
              <a:xfrm>
                <a:off x="836613" y="1712913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2147483647 h 3"/>
                  <a:gd name="T4" fmla="*/ 0 h 3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0" name="Freeform 1213"/>
              <p:cNvSpPr/>
              <p:nvPr/>
            </p:nvSpPr>
            <p:spPr bwMode="auto">
              <a:xfrm>
                <a:off x="831851" y="1712913"/>
                <a:ext cx="0" cy="4763"/>
              </a:xfrm>
              <a:custGeom>
                <a:avLst/>
                <a:gdLst>
                  <a:gd name="T0" fmla="*/ 2147483647 h 3"/>
                  <a:gd name="T1" fmla="*/ 2147483647 h 3"/>
                  <a:gd name="T2" fmla="*/ 0 h 3"/>
                  <a:gd name="T3" fmla="*/ 0 h 3"/>
                  <a:gd name="T4" fmla="*/ 0 h 3"/>
                  <a:gd name="T5" fmla="*/ 2147483647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1" name="Freeform 1214"/>
              <p:cNvSpPr/>
              <p:nvPr/>
            </p:nvSpPr>
            <p:spPr bwMode="auto">
              <a:xfrm>
                <a:off x="828676" y="171291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0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2147483647 w 2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2" name="Freeform 1215"/>
              <p:cNvSpPr/>
              <p:nvPr/>
            </p:nvSpPr>
            <p:spPr bwMode="auto">
              <a:xfrm>
                <a:off x="823913" y="1706563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2147483647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2147483647 h 2"/>
                  <a:gd name="T14" fmla="*/ 2147483647 w 3"/>
                  <a:gd name="T15" fmla="*/ 2147483647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3" name="Freeform 1216"/>
              <p:cNvSpPr/>
              <p:nvPr/>
            </p:nvSpPr>
            <p:spPr bwMode="auto">
              <a:xfrm>
                <a:off x="828676" y="1706563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2147483647 h 2"/>
                  <a:gd name="T4" fmla="*/ 2147483647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4" name="Freeform 1217"/>
              <p:cNvSpPr/>
              <p:nvPr/>
            </p:nvSpPr>
            <p:spPr bwMode="auto">
              <a:xfrm>
                <a:off x="823913" y="1701801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0 h 3"/>
                  <a:gd name="T4" fmla="*/ 0 h 3"/>
                  <a:gd name="T5" fmla="*/ 0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5" name="Rectangle 1218"/>
              <p:cNvSpPr>
                <a:spLocks noChangeArrowheads="1"/>
              </p:cNvSpPr>
              <p:nvPr/>
            </p:nvSpPr>
            <p:spPr bwMode="auto">
              <a:xfrm>
                <a:off x="823913" y="170656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46" name="Rectangle 1219"/>
              <p:cNvSpPr>
                <a:spLocks noChangeArrowheads="1"/>
              </p:cNvSpPr>
              <p:nvPr/>
            </p:nvSpPr>
            <p:spPr bwMode="auto">
              <a:xfrm>
                <a:off x="823913" y="170656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47" name="Freeform 1220"/>
              <p:cNvSpPr/>
              <p:nvPr/>
            </p:nvSpPr>
            <p:spPr bwMode="auto">
              <a:xfrm>
                <a:off x="820738" y="17018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8" name="Freeform 1221"/>
              <p:cNvSpPr/>
              <p:nvPr/>
            </p:nvSpPr>
            <p:spPr bwMode="auto">
              <a:xfrm>
                <a:off x="823913" y="1698626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147483647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49" name="Freeform 1222"/>
              <p:cNvSpPr/>
              <p:nvPr/>
            </p:nvSpPr>
            <p:spPr bwMode="auto">
              <a:xfrm>
                <a:off x="820738" y="1687513"/>
                <a:ext cx="3175" cy="6350"/>
              </a:xfrm>
              <a:custGeom>
                <a:avLst/>
                <a:gdLst>
                  <a:gd name="T0" fmla="*/ 0 w 2"/>
                  <a:gd name="T1" fmla="*/ 2147483647 h 4"/>
                  <a:gd name="T2" fmla="*/ 0 w 2"/>
                  <a:gd name="T3" fmla="*/ 2147483647 h 4"/>
                  <a:gd name="T4" fmla="*/ 0 w 2"/>
                  <a:gd name="T5" fmla="*/ 2147483647 h 4"/>
                  <a:gd name="T6" fmla="*/ 2147483647 w 2"/>
                  <a:gd name="T7" fmla="*/ 2147483647 h 4"/>
                  <a:gd name="T8" fmla="*/ 2147483647 w 2"/>
                  <a:gd name="T9" fmla="*/ 2147483647 h 4"/>
                  <a:gd name="T10" fmla="*/ 2147483647 w 2"/>
                  <a:gd name="T11" fmla="*/ 2147483647 h 4"/>
                  <a:gd name="T12" fmla="*/ 2147483647 w 2"/>
                  <a:gd name="T13" fmla="*/ 2147483647 h 4"/>
                  <a:gd name="T14" fmla="*/ 2147483647 w 2"/>
                  <a:gd name="T15" fmla="*/ 0 h 4"/>
                  <a:gd name="T16" fmla="*/ 2147483647 w 2"/>
                  <a:gd name="T17" fmla="*/ 0 h 4"/>
                  <a:gd name="T18" fmla="*/ 0 w 2"/>
                  <a:gd name="T19" fmla="*/ 2147483647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0" y="2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0" name="Freeform 1223"/>
              <p:cNvSpPr/>
              <p:nvPr/>
            </p:nvSpPr>
            <p:spPr bwMode="auto">
              <a:xfrm>
                <a:off x="820738" y="1693863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0 w 2"/>
                  <a:gd name="T5" fmla="*/ 0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1" name="Freeform 1224"/>
              <p:cNvSpPr/>
              <p:nvPr/>
            </p:nvSpPr>
            <p:spPr bwMode="auto">
              <a:xfrm>
                <a:off x="820738" y="16938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0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2" name="Freeform 1225"/>
              <p:cNvSpPr/>
              <p:nvPr/>
            </p:nvSpPr>
            <p:spPr bwMode="auto">
              <a:xfrm>
                <a:off x="820738" y="1693863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2147483647 h 3"/>
                  <a:gd name="T3" fmla="*/ 2147483647 h 3"/>
                  <a:gd name="T4" fmla="*/ 0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3" name="Rectangle 1226"/>
              <p:cNvSpPr>
                <a:spLocks noChangeArrowheads="1"/>
              </p:cNvSpPr>
              <p:nvPr/>
            </p:nvSpPr>
            <p:spPr bwMode="auto">
              <a:xfrm>
                <a:off x="823913" y="1682751"/>
                <a:ext cx="1588" cy="4763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54" name="Freeform 1227"/>
              <p:cNvSpPr/>
              <p:nvPr/>
            </p:nvSpPr>
            <p:spPr bwMode="auto">
              <a:xfrm>
                <a:off x="820738" y="1682751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0 h 3"/>
                  <a:gd name="T3" fmla="*/ 0 h 3"/>
                  <a:gd name="T4" fmla="*/ 0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5" name="Freeform 1228"/>
              <p:cNvSpPr/>
              <p:nvPr/>
            </p:nvSpPr>
            <p:spPr bwMode="auto">
              <a:xfrm>
                <a:off x="820738" y="1690688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0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6" name="Freeform 1229"/>
              <p:cNvSpPr/>
              <p:nvPr/>
            </p:nvSpPr>
            <p:spPr bwMode="auto">
              <a:xfrm>
                <a:off x="869951" y="1701801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0 h 3"/>
                  <a:gd name="T12" fmla="*/ 2147483647 w 2"/>
                  <a:gd name="T13" fmla="*/ 0 h 3"/>
                  <a:gd name="T14" fmla="*/ 2147483647 w 2"/>
                  <a:gd name="T15" fmla="*/ 0 h 3"/>
                  <a:gd name="T16" fmla="*/ 0 w 2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7" name="Freeform 1230"/>
              <p:cNvSpPr/>
              <p:nvPr/>
            </p:nvSpPr>
            <p:spPr bwMode="auto">
              <a:xfrm>
                <a:off x="873126" y="1701801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2147483647 w 3"/>
                  <a:gd name="T3" fmla="*/ 0 h 3"/>
                  <a:gd name="T4" fmla="*/ 0 w 3"/>
                  <a:gd name="T5" fmla="*/ 0 h 3"/>
                  <a:gd name="T6" fmla="*/ 0 w 3"/>
                  <a:gd name="T7" fmla="*/ 2147483647 h 3"/>
                  <a:gd name="T8" fmla="*/ 0 w 3"/>
                  <a:gd name="T9" fmla="*/ 2147483647 h 3"/>
                  <a:gd name="T10" fmla="*/ 2147483647 w 3"/>
                  <a:gd name="T11" fmla="*/ 2147483647 h 3"/>
                  <a:gd name="T12" fmla="*/ 2147483647 w 3"/>
                  <a:gd name="T13" fmla="*/ 0 h 3"/>
                  <a:gd name="T14" fmla="*/ 2147483647 w 3"/>
                  <a:gd name="T15" fmla="*/ 0 h 3"/>
                  <a:gd name="T16" fmla="*/ 2147483647 w 3"/>
                  <a:gd name="T17" fmla="*/ 0 h 3"/>
                  <a:gd name="T18" fmla="*/ 2147483647 w 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8" name="Freeform 1231"/>
              <p:cNvSpPr/>
              <p:nvPr/>
            </p:nvSpPr>
            <p:spPr bwMode="auto">
              <a:xfrm>
                <a:off x="823913" y="167163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" name="Freeform 1232"/>
              <p:cNvSpPr/>
              <p:nvPr/>
            </p:nvSpPr>
            <p:spPr bwMode="auto">
              <a:xfrm>
                <a:off x="823913" y="1668463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0" name="Freeform 1233"/>
              <p:cNvSpPr/>
              <p:nvPr/>
            </p:nvSpPr>
            <p:spPr bwMode="auto">
              <a:xfrm>
                <a:off x="828676" y="1668463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0 h 2"/>
                  <a:gd name="T3" fmla="*/ 0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1" name="Freeform 1234"/>
              <p:cNvSpPr/>
              <p:nvPr/>
            </p:nvSpPr>
            <p:spPr bwMode="auto">
              <a:xfrm>
                <a:off x="823913" y="1657351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2147483647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2" name="Freeform 1235"/>
              <p:cNvSpPr/>
              <p:nvPr/>
            </p:nvSpPr>
            <p:spPr bwMode="auto">
              <a:xfrm>
                <a:off x="534988" y="11604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3" name="Freeform 1236"/>
              <p:cNvSpPr/>
              <p:nvPr/>
            </p:nvSpPr>
            <p:spPr bwMode="auto">
              <a:xfrm>
                <a:off x="647701" y="1273176"/>
                <a:ext cx="14288" cy="11113"/>
              </a:xfrm>
              <a:custGeom>
                <a:avLst/>
                <a:gdLst>
                  <a:gd name="T0" fmla="*/ 2147483647 w 9"/>
                  <a:gd name="T1" fmla="*/ 2147483647 h 7"/>
                  <a:gd name="T2" fmla="*/ 2147483647 w 9"/>
                  <a:gd name="T3" fmla="*/ 2147483647 h 7"/>
                  <a:gd name="T4" fmla="*/ 2147483647 w 9"/>
                  <a:gd name="T5" fmla="*/ 2147483647 h 7"/>
                  <a:gd name="T6" fmla="*/ 2147483647 w 9"/>
                  <a:gd name="T7" fmla="*/ 2147483647 h 7"/>
                  <a:gd name="T8" fmla="*/ 2147483647 w 9"/>
                  <a:gd name="T9" fmla="*/ 2147483647 h 7"/>
                  <a:gd name="T10" fmla="*/ 2147483647 w 9"/>
                  <a:gd name="T11" fmla="*/ 2147483647 h 7"/>
                  <a:gd name="T12" fmla="*/ 2147483647 w 9"/>
                  <a:gd name="T13" fmla="*/ 2147483647 h 7"/>
                  <a:gd name="T14" fmla="*/ 2147483647 w 9"/>
                  <a:gd name="T15" fmla="*/ 2147483647 h 7"/>
                  <a:gd name="T16" fmla="*/ 2147483647 w 9"/>
                  <a:gd name="T17" fmla="*/ 0 h 7"/>
                  <a:gd name="T18" fmla="*/ 2147483647 w 9"/>
                  <a:gd name="T19" fmla="*/ 0 h 7"/>
                  <a:gd name="T20" fmla="*/ 0 w 9"/>
                  <a:gd name="T21" fmla="*/ 0 h 7"/>
                  <a:gd name="T22" fmla="*/ 0 w 9"/>
                  <a:gd name="T23" fmla="*/ 0 h 7"/>
                  <a:gd name="T24" fmla="*/ 0 w 9"/>
                  <a:gd name="T25" fmla="*/ 2147483647 h 7"/>
                  <a:gd name="T26" fmla="*/ 2147483647 w 9"/>
                  <a:gd name="T27" fmla="*/ 2147483647 h 7"/>
                  <a:gd name="T28" fmla="*/ 2147483647 w 9"/>
                  <a:gd name="T29" fmla="*/ 2147483647 h 7"/>
                  <a:gd name="T30" fmla="*/ 2147483647 w 9"/>
                  <a:gd name="T31" fmla="*/ 2147483647 h 7"/>
                  <a:gd name="T32" fmla="*/ 2147483647 w 9"/>
                  <a:gd name="T33" fmla="*/ 2147483647 h 7"/>
                  <a:gd name="T34" fmla="*/ 2147483647 w 9"/>
                  <a:gd name="T35" fmla="*/ 2147483647 h 7"/>
                  <a:gd name="T36" fmla="*/ 2147483647 w 9"/>
                  <a:gd name="T37" fmla="*/ 2147483647 h 7"/>
                  <a:gd name="T38" fmla="*/ 2147483647 w 9"/>
                  <a:gd name="T39" fmla="*/ 2147483647 h 7"/>
                  <a:gd name="T40" fmla="*/ 2147483647 w 9"/>
                  <a:gd name="T41" fmla="*/ 2147483647 h 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9" y="7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7" y="7"/>
                    </a:ln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4" name="Freeform 1237"/>
              <p:cNvSpPr/>
              <p:nvPr/>
            </p:nvSpPr>
            <p:spPr bwMode="auto">
              <a:xfrm>
                <a:off x="631826" y="1254126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2147483647 w 3"/>
                  <a:gd name="T5" fmla="*/ 0 h 2"/>
                  <a:gd name="T6" fmla="*/ 2147483647 w 3"/>
                  <a:gd name="T7" fmla="*/ 0 h 2"/>
                  <a:gd name="T8" fmla="*/ 0 w 3"/>
                  <a:gd name="T9" fmla="*/ 0 h 2"/>
                  <a:gd name="T10" fmla="*/ 0 w 3"/>
                  <a:gd name="T11" fmla="*/ 0 h 2"/>
                  <a:gd name="T12" fmla="*/ 0 w 3"/>
                  <a:gd name="T13" fmla="*/ 0 h 2"/>
                  <a:gd name="T14" fmla="*/ 0 w 3"/>
                  <a:gd name="T15" fmla="*/ 2147483647 h 2"/>
                  <a:gd name="T16" fmla="*/ 2147483647 w 3"/>
                  <a:gd name="T17" fmla="*/ 2147483647 h 2"/>
                  <a:gd name="T18" fmla="*/ 2147483647 w 3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5" name="Freeform 1238"/>
              <p:cNvSpPr/>
              <p:nvPr/>
            </p:nvSpPr>
            <p:spPr bwMode="auto">
              <a:xfrm>
                <a:off x="631826" y="1238251"/>
                <a:ext cx="4763" cy="7938"/>
              </a:xfrm>
              <a:custGeom>
                <a:avLst/>
                <a:gdLst>
                  <a:gd name="T0" fmla="*/ 2147483647 w 3"/>
                  <a:gd name="T1" fmla="*/ 2147483647 h 5"/>
                  <a:gd name="T2" fmla="*/ 2147483647 w 3"/>
                  <a:gd name="T3" fmla="*/ 2147483647 h 5"/>
                  <a:gd name="T4" fmla="*/ 0 w 3"/>
                  <a:gd name="T5" fmla="*/ 2147483647 h 5"/>
                  <a:gd name="T6" fmla="*/ 0 w 3"/>
                  <a:gd name="T7" fmla="*/ 0 h 5"/>
                  <a:gd name="T8" fmla="*/ 0 w 3"/>
                  <a:gd name="T9" fmla="*/ 0 h 5"/>
                  <a:gd name="T10" fmla="*/ 0 w 3"/>
                  <a:gd name="T11" fmla="*/ 2147483647 h 5"/>
                  <a:gd name="T12" fmla="*/ 2147483647 w 3"/>
                  <a:gd name="T13" fmla="*/ 2147483647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6" name="Freeform 1239"/>
              <p:cNvSpPr/>
              <p:nvPr/>
            </p:nvSpPr>
            <p:spPr bwMode="auto">
              <a:xfrm>
                <a:off x="631826" y="1246188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2147483647 h 3"/>
                  <a:gd name="T4" fmla="*/ 0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7" name="Freeform 1240"/>
              <p:cNvSpPr/>
              <p:nvPr/>
            </p:nvSpPr>
            <p:spPr bwMode="auto">
              <a:xfrm>
                <a:off x="628651" y="1235076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8" name="Freeform 1241"/>
              <p:cNvSpPr/>
              <p:nvPr/>
            </p:nvSpPr>
            <p:spPr bwMode="auto">
              <a:xfrm>
                <a:off x="625476" y="1235076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9" name="Freeform 1242"/>
              <p:cNvSpPr/>
              <p:nvPr/>
            </p:nvSpPr>
            <p:spPr bwMode="auto">
              <a:xfrm>
                <a:off x="628651" y="1227138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2147483647 h 3"/>
                  <a:gd name="T4" fmla="*/ 2147483647 h 3"/>
                  <a:gd name="T5" fmla="*/ 0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0" name="Freeform 1243"/>
              <p:cNvSpPr/>
              <p:nvPr/>
            </p:nvSpPr>
            <p:spPr bwMode="auto">
              <a:xfrm>
                <a:off x="620713" y="1223963"/>
                <a:ext cx="4763" cy="7938"/>
              </a:xfrm>
              <a:custGeom>
                <a:avLst/>
                <a:gdLst>
                  <a:gd name="T0" fmla="*/ 2147483647 w 3"/>
                  <a:gd name="T1" fmla="*/ 2147483647 h 5"/>
                  <a:gd name="T2" fmla="*/ 2147483647 w 3"/>
                  <a:gd name="T3" fmla="*/ 2147483647 h 5"/>
                  <a:gd name="T4" fmla="*/ 2147483647 w 3"/>
                  <a:gd name="T5" fmla="*/ 2147483647 h 5"/>
                  <a:gd name="T6" fmla="*/ 2147483647 w 3"/>
                  <a:gd name="T7" fmla="*/ 2147483647 h 5"/>
                  <a:gd name="T8" fmla="*/ 2147483647 w 3"/>
                  <a:gd name="T9" fmla="*/ 2147483647 h 5"/>
                  <a:gd name="T10" fmla="*/ 2147483647 w 3"/>
                  <a:gd name="T11" fmla="*/ 2147483647 h 5"/>
                  <a:gd name="T12" fmla="*/ 2147483647 w 3"/>
                  <a:gd name="T13" fmla="*/ 2147483647 h 5"/>
                  <a:gd name="T14" fmla="*/ 2147483647 w 3"/>
                  <a:gd name="T15" fmla="*/ 2147483647 h 5"/>
                  <a:gd name="T16" fmla="*/ 2147483647 w 3"/>
                  <a:gd name="T17" fmla="*/ 0 h 5"/>
                  <a:gd name="T18" fmla="*/ 0 w 3"/>
                  <a:gd name="T19" fmla="*/ 2147483647 h 5"/>
                  <a:gd name="T20" fmla="*/ 0 w 3"/>
                  <a:gd name="T21" fmla="*/ 2147483647 h 5"/>
                  <a:gd name="T22" fmla="*/ 0 w 3"/>
                  <a:gd name="T23" fmla="*/ 2147483647 h 5"/>
                  <a:gd name="T24" fmla="*/ 0 w 3"/>
                  <a:gd name="T25" fmla="*/ 2147483647 h 5"/>
                  <a:gd name="T26" fmla="*/ 2147483647 w 3"/>
                  <a:gd name="T27" fmla="*/ 2147483647 h 5"/>
                  <a:gd name="T28" fmla="*/ 2147483647 w 3"/>
                  <a:gd name="T29" fmla="*/ 2147483647 h 5"/>
                  <a:gd name="T30" fmla="*/ 2147483647 w 3"/>
                  <a:gd name="T31" fmla="*/ 2147483647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lnTo>
                      <a:pt x="3" y="5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1" name="Freeform 1244"/>
              <p:cNvSpPr/>
              <p:nvPr/>
            </p:nvSpPr>
            <p:spPr bwMode="auto">
              <a:xfrm>
                <a:off x="628651" y="1235076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w 2"/>
                  <a:gd name="T6" fmla="*/ 0 w 2"/>
                  <a:gd name="T7" fmla="*/ 2147483647 w 2"/>
                  <a:gd name="T8" fmla="*/ 2147483647 w 2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2" name="Freeform 1245"/>
              <p:cNvSpPr/>
              <p:nvPr/>
            </p:nvSpPr>
            <p:spPr bwMode="auto">
              <a:xfrm>
                <a:off x="636588" y="12573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3" name="Freeform 1246"/>
              <p:cNvSpPr/>
              <p:nvPr/>
            </p:nvSpPr>
            <p:spPr bwMode="auto">
              <a:xfrm>
                <a:off x="636588" y="12620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4" name="Freeform 1247"/>
              <p:cNvSpPr/>
              <p:nvPr/>
            </p:nvSpPr>
            <p:spPr bwMode="auto">
              <a:xfrm>
                <a:off x="636588" y="126206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5" name="Freeform 1248"/>
              <p:cNvSpPr/>
              <p:nvPr/>
            </p:nvSpPr>
            <p:spPr bwMode="auto">
              <a:xfrm>
                <a:off x="639763" y="12541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6" name="Freeform 1249"/>
              <p:cNvSpPr/>
              <p:nvPr/>
            </p:nvSpPr>
            <p:spPr bwMode="auto">
              <a:xfrm>
                <a:off x="639763" y="1257301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7" name="Freeform 1250"/>
              <p:cNvSpPr/>
              <p:nvPr/>
            </p:nvSpPr>
            <p:spPr bwMode="auto">
              <a:xfrm>
                <a:off x="519113" y="12541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147483647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0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" name="Freeform 1251"/>
              <p:cNvSpPr/>
              <p:nvPr/>
            </p:nvSpPr>
            <p:spPr bwMode="auto">
              <a:xfrm>
                <a:off x="512763" y="1257301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" name="Freeform 1252"/>
              <p:cNvSpPr/>
              <p:nvPr/>
            </p:nvSpPr>
            <p:spPr bwMode="auto">
              <a:xfrm>
                <a:off x="493713" y="126523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0 w 2"/>
                  <a:gd name="T6" fmla="*/ 0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" name="Rectangle 1253"/>
              <p:cNvSpPr>
                <a:spLocks noChangeArrowheads="1"/>
              </p:cNvSpPr>
              <p:nvPr/>
            </p:nvSpPr>
            <p:spPr bwMode="auto">
              <a:xfrm>
                <a:off x="496888" y="1265238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81" name="Freeform 1254"/>
              <p:cNvSpPr/>
              <p:nvPr/>
            </p:nvSpPr>
            <p:spPr bwMode="auto">
              <a:xfrm>
                <a:off x="519113" y="1212851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2147483647 w 3"/>
                  <a:gd name="T11" fmla="*/ 2147483647 h 2"/>
                  <a:gd name="T12" fmla="*/ 2147483647 w 3"/>
                  <a:gd name="T13" fmla="*/ 2147483647 h 2"/>
                  <a:gd name="T14" fmla="*/ 2147483647 w 3"/>
                  <a:gd name="T15" fmla="*/ 2147483647 h 2"/>
                  <a:gd name="T16" fmla="*/ 2147483647 w 3"/>
                  <a:gd name="T17" fmla="*/ 0 h 2"/>
                  <a:gd name="T18" fmla="*/ 2147483647 w 3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" name="Freeform 1255"/>
              <p:cNvSpPr/>
              <p:nvPr/>
            </p:nvSpPr>
            <p:spPr bwMode="auto">
              <a:xfrm>
                <a:off x="504826" y="1185863"/>
                <a:ext cx="11113" cy="4763"/>
              </a:xfrm>
              <a:custGeom>
                <a:avLst/>
                <a:gdLst>
                  <a:gd name="T0" fmla="*/ 2147483647 w 7"/>
                  <a:gd name="T1" fmla="*/ 2147483647 h 3"/>
                  <a:gd name="T2" fmla="*/ 2147483647 w 7"/>
                  <a:gd name="T3" fmla="*/ 2147483647 h 3"/>
                  <a:gd name="T4" fmla="*/ 2147483647 w 7"/>
                  <a:gd name="T5" fmla="*/ 0 h 3"/>
                  <a:gd name="T6" fmla="*/ 0 w 7"/>
                  <a:gd name="T7" fmla="*/ 0 h 3"/>
                  <a:gd name="T8" fmla="*/ 0 w 7"/>
                  <a:gd name="T9" fmla="*/ 0 h 3"/>
                  <a:gd name="T10" fmla="*/ 0 w 7"/>
                  <a:gd name="T11" fmla="*/ 0 h 3"/>
                  <a:gd name="T12" fmla="*/ 0 w 7"/>
                  <a:gd name="T13" fmla="*/ 2147483647 h 3"/>
                  <a:gd name="T14" fmla="*/ 2147483647 w 7"/>
                  <a:gd name="T15" fmla="*/ 2147483647 h 3"/>
                  <a:gd name="T16" fmla="*/ 2147483647 w 7"/>
                  <a:gd name="T17" fmla="*/ 2147483647 h 3"/>
                  <a:gd name="T18" fmla="*/ 2147483647 w 7"/>
                  <a:gd name="T19" fmla="*/ 2147483647 h 3"/>
                  <a:gd name="T20" fmla="*/ 2147483647 w 7"/>
                  <a:gd name="T21" fmla="*/ 2147483647 h 3"/>
                  <a:gd name="T22" fmla="*/ 2147483647 w 7"/>
                  <a:gd name="T23" fmla="*/ 2147483647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7" y="3"/>
                    </a:moveTo>
                    <a:lnTo>
                      <a:pt x="5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3" name="Freeform 1256"/>
              <p:cNvSpPr/>
              <p:nvPr/>
            </p:nvSpPr>
            <p:spPr bwMode="auto">
              <a:xfrm>
                <a:off x="584201" y="121285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0 h 2"/>
                  <a:gd name="T8" fmla="*/ 2147483647 w 2"/>
                  <a:gd name="T9" fmla="*/ 0 h 2"/>
                  <a:gd name="T10" fmla="*/ 0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4" name="Freeform 1257"/>
              <p:cNvSpPr/>
              <p:nvPr/>
            </p:nvSpPr>
            <p:spPr bwMode="auto">
              <a:xfrm>
                <a:off x="587376" y="1209676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5" name="Freeform 1258"/>
              <p:cNvSpPr/>
              <p:nvPr/>
            </p:nvSpPr>
            <p:spPr bwMode="auto">
              <a:xfrm>
                <a:off x="565151" y="122396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" name="Freeform 1259"/>
              <p:cNvSpPr/>
              <p:nvPr/>
            </p:nvSpPr>
            <p:spPr bwMode="auto">
              <a:xfrm>
                <a:off x="560388" y="1227138"/>
                <a:ext cx="7938" cy="7938"/>
              </a:xfrm>
              <a:custGeom>
                <a:avLst/>
                <a:gdLst>
                  <a:gd name="T0" fmla="*/ 2147483647 w 5"/>
                  <a:gd name="T1" fmla="*/ 0 h 5"/>
                  <a:gd name="T2" fmla="*/ 2147483647 w 5"/>
                  <a:gd name="T3" fmla="*/ 2147483647 h 5"/>
                  <a:gd name="T4" fmla="*/ 0 w 5"/>
                  <a:gd name="T5" fmla="*/ 2147483647 h 5"/>
                  <a:gd name="T6" fmla="*/ 0 w 5"/>
                  <a:gd name="T7" fmla="*/ 2147483647 h 5"/>
                  <a:gd name="T8" fmla="*/ 0 w 5"/>
                  <a:gd name="T9" fmla="*/ 2147483647 h 5"/>
                  <a:gd name="T10" fmla="*/ 0 w 5"/>
                  <a:gd name="T11" fmla="*/ 2147483647 h 5"/>
                  <a:gd name="T12" fmla="*/ 0 w 5"/>
                  <a:gd name="T13" fmla="*/ 2147483647 h 5"/>
                  <a:gd name="T14" fmla="*/ 2147483647 w 5"/>
                  <a:gd name="T15" fmla="*/ 2147483647 h 5"/>
                  <a:gd name="T16" fmla="*/ 2147483647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2147483647 h 5"/>
                  <a:gd name="T24" fmla="*/ 2147483647 w 5"/>
                  <a:gd name="T25" fmla="*/ 2147483647 h 5"/>
                  <a:gd name="T26" fmla="*/ 2147483647 w 5"/>
                  <a:gd name="T27" fmla="*/ 0 h 5"/>
                  <a:gd name="T28" fmla="*/ 2147483647 w 5"/>
                  <a:gd name="T29" fmla="*/ 0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7" name="Rectangle 1260"/>
              <p:cNvSpPr>
                <a:spLocks noChangeArrowheads="1"/>
              </p:cNvSpPr>
              <p:nvPr/>
            </p:nvSpPr>
            <p:spPr bwMode="auto">
              <a:xfrm>
                <a:off x="584201" y="1209676"/>
                <a:ext cx="1588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88" name="Rectangle 1261"/>
              <p:cNvSpPr>
                <a:spLocks noChangeArrowheads="1"/>
              </p:cNvSpPr>
              <p:nvPr/>
            </p:nvSpPr>
            <p:spPr bwMode="auto">
              <a:xfrm>
                <a:off x="584201" y="121285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89" name="Rectangle 1262"/>
              <p:cNvSpPr>
                <a:spLocks noChangeArrowheads="1"/>
              </p:cNvSpPr>
              <p:nvPr/>
            </p:nvSpPr>
            <p:spPr bwMode="auto">
              <a:xfrm>
                <a:off x="538163" y="1246188"/>
                <a:ext cx="4763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90" name="Freeform 1263"/>
              <p:cNvSpPr/>
              <p:nvPr/>
            </p:nvSpPr>
            <p:spPr bwMode="auto">
              <a:xfrm>
                <a:off x="542926" y="1246188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0 h 3"/>
                  <a:gd name="T3" fmla="*/ 0 h 3"/>
                  <a:gd name="T4" fmla="*/ 0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1" name="Freeform 1264"/>
              <p:cNvSpPr/>
              <p:nvPr/>
            </p:nvSpPr>
            <p:spPr bwMode="auto">
              <a:xfrm>
                <a:off x="681038" y="1114426"/>
                <a:ext cx="57150" cy="34925"/>
              </a:xfrm>
              <a:custGeom>
                <a:avLst/>
                <a:gdLst>
                  <a:gd name="T0" fmla="*/ 2147483647 w 36"/>
                  <a:gd name="T1" fmla="*/ 2147483647 h 22"/>
                  <a:gd name="T2" fmla="*/ 2147483647 w 36"/>
                  <a:gd name="T3" fmla="*/ 2147483647 h 22"/>
                  <a:gd name="T4" fmla="*/ 2147483647 w 36"/>
                  <a:gd name="T5" fmla="*/ 2147483647 h 22"/>
                  <a:gd name="T6" fmla="*/ 2147483647 w 36"/>
                  <a:gd name="T7" fmla="*/ 2147483647 h 22"/>
                  <a:gd name="T8" fmla="*/ 2147483647 w 36"/>
                  <a:gd name="T9" fmla="*/ 2147483647 h 22"/>
                  <a:gd name="T10" fmla="*/ 2147483647 w 36"/>
                  <a:gd name="T11" fmla="*/ 2147483647 h 22"/>
                  <a:gd name="T12" fmla="*/ 2147483647 w 36"/>
                  <a:gd name="T13" fmla="*/ 2147483647 h 22"/>
                  <a:gd name="T14" fmla="*/ 2147483647 w 36"/>
                  <a:gd name="T15" fmla="*/ 0 h 22"/>
                  <a:gd name="T16" fmla="*/ 2147483647 w 36"/>
                  <a:gd name="T17" fmla="*/ 0 h 22"/>
                  <a:gd name="T18" fmla="*/ 2147483647 w 36"/>
                  <a:gd name="T19" fmla="*/ 2147483647 h 22"/>
                  <a:gd name="T20" fmla="*/ 2147483647 w 36"/>
                  <a:gd name="T21" fmla="*/ 2147483647 h 22"/>
                  <a:gd name="T22" fmla="*/ 2147483647 w 36"/>
                  <a:gd name="T23" fmla="*/ 2147483647 h 22"/>
                  <a:gd name="T24" fmla="*/ 2147483647 w 36"/>
                  <a:gd name="T25" fmla="*/ 2147483647 h 22"/>
                  <a:gd name="T26" fmla="*/ 2147483647 w 36"/>
                  <a:gd name="T27" fmla="*/ 2147483647 h 22"/>
                  <a:gd name="T28" fmla="*/ 2147483647 w 36"/>
                  <a:gd name="T29" fmla="*/ 2147483647 h 22"/>
                  <a:gd name="T30" fmla="*/ 2147483647 w 36"/>
                  <a:gd name="T31" fmla="*/ 2147483647 h 22"/>
                  <a:gd name="T32" fmla="*/ 2147483647 w 36"/>
                  <a:gd name="T33" fmla="*/ 2147483647 h 22"/>
                  <a:gd name="T34" fmla="*/ 2147483647 w 36"/>
                  <a:gd name="T35" fmla="*/ 2147483647 h 22"/>
                  <a:gd name="T36" fmla="*/ 2147483647 w 36"/>
                  <a:gd name="T37" fmla="*/ 2147483647 h 22"/>
                  <a:gd name="T38" fmla="*/ 2147483647 w 36"/>
                  <a:gd name="T39" fmla="*/ 2147483647 h 22"/>
                  <a:gd name="T40" fmla="*/ 2147483647 w 36"/>
                  <a:gd name="T41" fmla="*/ 2147483647 h 22"/>
                  <a:gd name="T42" fmla="*/ 2147483647 w 36"/>
                  <a:gd name="T43" fmla="*/ 2147483647 h 22"/>
                  <a:gd name="T44" fmla="*/ 2147483647 w 36"/>
                  <a:gd name="T45" fmla="*/ 2147483647 h 22"/>
                  <a:gd name="T46" fmla="*/ 2147483647 w 36"/>
                  <a:gd name="T47" fmla="*/ 2147483647 h 22"/>
                  <a:gd name="T48" fmla="*/ 2147483647 w 36"/>
                  <a:gd name="T49" fmla="*/ 0 h 22"/>
                  <a:gd name="T50" fmla="*/ 2147483647 w 36"/>
                  <a:gd name="T51" fmla="*/ 2147483647 h 22"/>
                  <a:gd name="T52" fmla="*/ 0 w 36"/>
                  <a:gd name="T53" fmla="*/ 2147483647 h 22"/>
                  <a:gd name="T54" fmla="*/ 0 w 36"/>
                  <a:gd name="T55" fmla="*/ 2147483647 h 22"/>
                  <a:gd name="T56" fmla="*/ 0 w 36"/>
                  <a:gd name="T57" fmla="*/ 2147483647 h 22"/>
                  <a:gd name="T58" fmla="*/ 0 w 36"/>
                  <a:gd name="T59" fmla="*/ 2147483647 h 22"/>
                  <a:gd name="T60" fmla="*/ 0 w 36"/>
                  <a:gd name="T61" fmla="*/ 2147483647 h 22"/>
                  <a:gd name="T62" fmla="*/ 2147483647 w 36"/>
                  <a:gd name="T63" fmla="*/ 2147483647 h 22"/>
                  <a:gd name="T64" fmla="*/ 2147483647 w 36"/>
                  <a:gd name="T65" fmla="*/ 2147483647 h 22"/>
                  <a:gd name="T66" fmla="*/ 0 w 36"/>
                  <a:gd name="T67" fmla="*/ 2147483647 h 22"/>
                  <a:gd name="T68" fmla="*/ 2147483647 w 36"/>
                  <a:gd name="T69" fmla="*/ 2147483647 h 22"/>
                  <a:gd name="T70" fmla="*/ 2147483647 w 36"/>
                  <a:gd name="T71" fmla="*/ 2147483647 h 22"/>
                  <a:gd name="T72" fmla="*/ 2147483647 w 36"/>
                  <a:gd name="T73" fmla="*/ 2147483647 h 22"/>
                  <a:gd name="T74" fmla="*/ 2147483647 w 36"/>
                  <a:gd name="T75" fmla="*/ 2147483647 h 22"/>
                  <a:gd name="T76" fmla="*/ 2147483647 w 36"/>
                  <a:gd name="T77" fmla="*/ 2147483647 h 22"/>
                  <a:gd name="T78" fmla="*/ 2147483647 w 36"/>
                  <a:gd name="T79" fmla="*/ 2147483647 h 22"/>
                  <a:gd name="T80" fmla="*/ 2147483647 w 36"/>
                  <a:gd name="T81" fmla="*/ 2147483647 h 22"/>
                  <a:gd name="T82" fmla="*/ 2147483647 w 36"/>
                  <a:gd name="T83" fmla="*/ 2147483647 h 22"/>
                  <a:gd name="T84" fmla="*/ 2147483647 w 36"/>
                  <a:gd name="T85" fmla="*/ 2147483647 h 22"/>
                  <a:gd name="T86" fmla="*/ 2147483647 w 36"/>
                  <a:gd name="T87" fmla="*/ 2147483647 h 22"/>
                  <a:gd name="T88" fmla="*/ 2147483647 w 36"/>
                  <a:gd name="T89" fmla="*/ 2147483647 h 22"/>
                  <a:gd name="T90" fmla="*/ 2147483647 w 36"/>
                  <a:gd name="T91" fmla="*/ 2147483647 h 22"/>
                  <a:gd name="T92" fmla="*/ 2147483647 w 36"/>
                  <a:gd name="T93" fmla="*/ 2147483647 h 22"/>
                  <a:gd name="T94" fmla="*/ 2147483647 w 36"/>
                  <a:gd name="T95" fmla="*/ 2147483647 h 22"/>
                  <a:gd name="T96" fmla="*/ 2147483647 w 36"/>
                  <a:gd name="T97" fmla="*/ 2147483647 h 22"/>
                  <a:gd name="T98" fmla="*/ 2147483647 w 36"/>
                  <a:gd name="T99" fmla="*/ 2147483647 h 22"/>
                  <a:gd name="T100" fmla="*/ 2147483647 w 36"/>
                  <a:gd name="T101" fmla="*/ 2147483647 h 22"/>
                  <a:gd name="T102" fmla="*/ 2147483647 w 36"/>
                  <a:gd name="T103" fmla="*/ 2147483647 h 22"/>
                  <a:gd name="T104" fmla="*/ 2147483647 w 36"/>
                  <a:gd name="T105" fmla="*/ 2147483647 h 22"/>
                  <a:gd name="T106" fmla="*/ 2147483647 w 36"/>
                  <a:gd name="T107" fmla="*/ 2147483647 h 22"/>
                  <a:gd name="T108" fmla="*/ 2147483647 w 36"/>
                  <a:gd name="T109" fmla="*/ 2147483647 h 2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36" h="22">
                    <a:moveTo>
                      <a:pt x="36" y="17"/>
                    </a:moveTo>
                    <a:lnTo>
                      <a:pt x="36" y="17"/>
                    </a:lnTo>
                    <a:lnTo>
                      <a:pt x="36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1" y="12"/>
                    </a:lnTo>
                    <a:lnTo>
                      <a:pt x="29" y="10"/>
                    </a:lnTo>
                    <a:lnTo>
                      <a:pt x="29" y="7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2" y="3"/>
                    </a:lnTo>
                    <a:lnTo>
                      <a:pt x="22" y="5"/>
                    </a:lnTo>
                    <a:lnTo>
                      <a:pt x="24" y="7"/>
                    </a:lnTo>
                    <a:lnTo>
                      <a:pt x="22" y="7"/>
                    </a:lnTo>
                    <a:lnTo>
                      <a:pt x="19" y="5"/>
                    </a:lnTo>
                    <a:lnTo>
                      <a:pt x="17" y="3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5" y="14"/>
                    </a:lnTo>
                    <a:lnTo>
                      <a:pt x="12" y="14"/>
                    </a:lnTo>
                    <a:lnTo>
                      <a:pt x="7" y="14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10" y="19"/>
                    </a:lnTo>
                    <a:lnTo>
                      <a:pt x="12" y="22"/>
                    </a:lnTo>
                    <a:lnTo>
                      <a:pt x="17" y="22"/>
                    </a:lnTo>
                    <a:lnTo>
                      <a:pt x="19" y="19"/>
                    </a:lnTo>
                    <a:lnTo>
                      <a:pt x="22" y="19"/>
                    </a:lnTo>
                    <a:lnTo>
                      <a:pt x="24" y="19"/>
                    </a:lnTo>
                    <a:lnTo>
                      <a:pt x="24" y="17"/>
                    </a:lnTo>
                    <a:lnTo>
                      <a:pt x="26" y="17"/>
                    </a:lnTo>
                    <a:lnTo>
                      <a:pt x="26" y="19"/>
                    </a:lnTo>
                    <a:lnTo>
                      <a:pt x="29" y="19"/>
                    </a:lnTo>
                    <a:lnTo>
                      <a:pt x="31" y="19"/>
                    </a:lnTo>
                    <a:lnTo>
                      <a:pt x="34" y="19"/>
                    </a:lnTo>
                    <a:lnTo>
                      <a:pt x="34" y="17"/>
                    </a:lnTo>
                    <a:lnTo>
                      <a:pt x="31" y="17"/>
                    </a:lnTo>
                    <a:lnTo>
                      <a:pt x="34" y="17"/>
                    </a:lnTo>
                    <a:lnTo>
                      <a:pt x="36" y="1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2" name="Freeform 1265"/>
              <p:cNvSpPr/>
              <p:nvPr/>
            </p:nvSpPr>
            <p:spPr bwMode="auto">
              <a:xfrm>
                <a:off x="715963" y="1144588"/>
                <a:ext cx="6350" cy="4763"/>
              </a:xfrm>
              <a:custGeom>
                <a:avLst/>
                <a:gdLst>
                  <a:gd name="T0" fmla="*/ 0 w 4"/>
                  <a:gd name="T1" fmla="*/ 2147483647 h 3"/>
                  <a:gd name="T2" fmla="*/ 0 w 4"/>
                  <a:gd name="T3" fmla="*/ 2147483647 h 3"/>
                  <a:gd name="T4" fmla="*/ 0 w 4"/>
                  <a:gd name="T5" fmla="*/ 2147483647 h 3"/>
                  <a:gd name="T6" fmla="*/ 2147483647 w 4"/>
                  <a:gd name="T7" fmla="*/ 2147483647 h 3"/>
                  <a:gd name="T8" fmla="*/ 2147483647 w 4"/>
                  <a:gd name="T9" fmla="*/ 2147483647 h 3"/>
                  <a:gd name="T10" fmla="*/ 2147483647 w 4"/>
                  <a:gd name="T11" fmla="*/ 2147483647 h 3"/>
                  <a:gd name="T12" fmla="*/ 2147483647 w 4"/>
                  <a:gd name="T13" fmla="*/ 0 h 3"/>
                  <a:gd name="T14" fmla="*/ 2147483647 w 4"/>
                  <a:gd name="T15" fmla="*/ 0 h 3"/>
                  <a:gd name="T16" fmla="*/ 2147483647 w 4"/>
                  <a:gd name="T17" fmla="*/ 2147483647 h 3"/>
                  <a:gd name="T18" fmla="*/ 0 w 4"/>
                  <a:gd name="T19" fmla="*/ 2147483647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3" name="Freeform 1266"/>
              <p:cNvSpPr/>
              <p:nvPr/>
            </p:nvSpPr>
            <p:spPr bwMode="auto">
              <a:xfrm>
                <a:off x="655638" y="1103313"/>
                <a:ext cx="33338" cy="26988"/>
              </a:xfrm>
              <a:custGeom>
                <a:avLst/>
                <a:gdLst>
                  <a:gd name="T0" fmla="*/ 2147483647 w 21"/>
                  <a:gd name="T1" fmla="*/ 2147483647 h 17"/>
                  <a:gd name="T2" fmla="*/ 2147483647 w 21"/>
                  <a:gd name="T3" fmla="*/ 2147483647 h 17"/>
                  <a:gd name="T4" fmla="*/ 2147483647 w 21"/>
                  <a:gd name="T5" fmla="*/ 2147483647 h 17"/>
                  <a:gd name="T6" fmla="*/ 2147483647 w 21"/>
                  <a:gd name="T7" fmla="*/ 2147483647 h 17"/>
                  <a:gd name="T8" fmla="*/ 2147483647 w 21"/>
                  <a:gd name="T9" fmla="*/ 2147483647 h 17"/>
                  <a:gd name="T10" fmla="*/ 2147483647 w 21"/>
                  <a:gd name="T11" fmla="*/ 2147483647 h 17"/>
                  <a:gd name="T12" fmla="*/ 2147483647 w 21"/>
                  <a:gd name="T13" fmla="*/ 2147483647 h 17"/>
                  <a:gd name="T14" fmla="*/ 2147483647 w 21"/>
                  <a:gd name="T15" fmla="*/ 2147483647 h 17"/>
                  <a:gd name="T16" fmla="*/ 2147483647 w 21"/>
                  <a:gd name="T17" fmla="*/ 2147483647 h 17"/>
                  <a:gd name="T18" fmla="*/ 2147483647 w 21"/>
                  <a:gd name="T19" fmla="*/ 2147483647 h 17"/>
                  <a:gd name="T20" fmla="*/ 2147483647 w 21"/>
                  <a:gd name="T21" fmla="*/ 2147483647 h 17"/>
                  <a:gd name="T22" fmla="*/ 2147483647 w 21"/>
                  <a:gd name="T23" fmla="*/ 2147483647 h 17"/>
                  <a:gd name="T24" fmla="*/ 2147483647 w 21"/>
                  <a:gd name="T25" fmla="*/ 2147483647 h 17"/>
                  <a:gd name="T26" fmla="*/ 2147483647 w 21"/>
                  <a:gd name="T27" fmla="*/ 2147483647 h 17"/>
                  <a:gd name="T28" fmla="*/ 2147483647 w 21"/>
                  <a:gd name="T29" fmla="*/ 2147483647 h 17"/>
                  <a:gd name="T30" fmla="*/ 2147483647 w 21"/>
                  <a:gd name="T31" fmla="*/ 2147483647 h 17"/>
                  <a:gd name="T32" fmla="*/ 2147483647 w 21"/>
                  <a:gd name="T33" fmla="*/ 2147483647 h 17"/>
                  <a:gd name="T34" fmla="*/ 2147483647 w 21"/>
                  <a:gd name="T35" fmla="*/ 2147483647 h 17"/>
                  <a:gd name="T36" fmla="*/ 2147483647 w 21"/>
                  <a:gd name="T37" fmla="*/ 2147483647 h 17"/>
                  <a:gd name="T38" fmla="*/ 2147483647 w 21"/>
                  <a:gd name="T39" fmla="*/ 2147483647 h 17"/>
                  <a:gd name="T40" fmla="*/ 2147483647 w 21"/>
                  <a:gd name="T41" fmla="*/ 2147483647 h 17"/>
                  <a:gd name="T42" fmla="*/ 2147483647 w 21"/>
                  <a:gd name="T43" fmla="*/ 2147483647 h 17"/>
                  <a:gd name="T44" fmla="*/ 2147483647 w 21"/>
                  <a:gd name="T45" fmla="*/ 2147483647 h 17"/>
                  <a:gd name="T46" fmla="*/ 2147483647 w 21"/>
                  <a:gd name="T47" fmla="*/ 2147483647 h 17"/>
                  <a:gd name="T48" fmla="*/ 2147483647 w 21"/>
                  <a:gd name="T49" fmla="*/ 2147483647 h 17"/>
                  <a:gd name="T50" fmla="*/ 2147483647 w 21"/>
                  <a:gd name="T51" fmla="*/ 2147483647 h 17"/>
                  <a:gd name="T52" fmla="*/ 2147483647 w 21"/>
                  <a:gd name="T53" fmla="*/ 0 h 17"/>
                  <a:gd name="T54" fmla="*/ 2147483647 w 21"/>
                  <a:gd name="T55" fmla="*/ 0 h 17"/>
                  <a:gd name="T56" fmla="*/ 2147483647 w 21"/>
                  <a:gd name="T57" fmla="*/ 2147483647 h 17"/>
                  <a:gd name="T58" fmla="*/ 2147483647 w 21"/>
                  <a:gd name="T59" fmla="*/ 2147483647 h 17"/>
                  <a:gd name="T60" fmla="*/ 2147483647 w 21"/>
                  <a:gd name="T61" fmla="*/ 2147483647 h 17"/>
                  <a:gd name="T62" fmla="*/ 2147483647 w 21"/>
                  <a:gd name="T63" fmla="*/ 2147483647 h 17"/>
                  <a:gd name="T64" fmla="*/ 2147483647 w 21"/>
                  <a:gd name="T65" fmla="*/ 2147483647 h 17"/>
                  <a:gd name="T66" fmla="*/ 2147483647 w 21"/>
                  <a:gd name="T67" fmla="*/ 2147483647 h 17"/>
                  <a:gd name="T68" fmla="*/ 2147483647 w 21"/>
                  <a:gd name="T69" fmla="*/ 2147483647 h 17"/>
                  <a:gd name="T70" fmla="*/ 2147483647 w 21"/>
                  <a:gd name="T71" fmla="*/ 2147483647 h 17"/>
                  <a:gd name="T72" fmla="*/ 2147483647 w 21"/>
                  <a:gd name="T73" fmla="*/ 2147483647 h 17"/>
                  <a:gd name="T74" fmla="*/ 2147483647 w 21"/>
                  <a:gd name="T75" fmla="*/ 2147483647 h 17"/>
                  <a:gd name="T76" fmla="*/ 2147483647 w 21"/>
                  <a:gd name="T77" fmla="*/ 2147483647 h 17"/>
                  <a:gd name="T78" fmla="*/ 0 w 21"/>
                  <a:gd name="T79" fmla="*/ 2147483647 h 17"/>
                  <a:gd name="T80" fmla="*/ 0 w 21"/>
                  <a:gd name="T81" fmla="*/ 2147483647 h 17"/>
                  <a:gd name="T82" fmla="*/ 2147483647 w 21"/>
                  <a:gd name="T83" fmla="*/ 2147483647 h 17"/>
                  <a:gd name="T84" fmla="*/ 2147483647 w 21"/>
                  <a:gd name="T85" fmla="*/ 2147483647 h 1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1" h="17">
                    <a:moveTo>
                      <a:pt x="4" y="17"/>
                    </a:moveTo>
                    <a:lnTo>
                      <a:pt x="4" y="17"/>
                    </a:lnTo>
                    <a:lnTo>
                      <a:pt x="7" y="17"/>
                    </a:lnTo>
                    <a:lnTo>
                      <a:pt x="9" y="17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21" y="7"/>
                    </a:lnTo>
                    <a:lnTo>
                      <a:pt x="21" y="5"/>
                    </a:lnTo>
                    <a:lnTo>
                      <a:pt x="19" y="2"/>
                    </a:lnTo>
                    <a:lnTo>
                      <a:pt x="14" y="2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4" name="Freeform 1267"/>
              <p:cNvSpPr/>
              <p:nvPr/>
            </p:nvSpPr>
            <p:spPr bwMode="auto">
              <a:xfrm>
                <a:off x="735013" y="1111251"/>
                <a:ext cx="17463" cy="19050"/>
              </a:xfrm>
              <a:custGeom>
                <a:avLst/>
                <a:gdLst>
                  <a:gd name="T0" fmla="*/ 2147483647 w 11"/>
                  <a:gd name="T1" fmla="*/ 2147483647 h 12"/>
                  <a:gd name="T2" fmla="*/ 2147483647 w 11"/>
                  <a:gd name="T3" fmla="*/ 2147483647 h 12"/>
                  <a:gd name="T4" fmla="*/ 2147483647 w 11"/>
                  <a:gd name="T5" fmla="*/ 2147483647 h 12"/>
                  <a:gd name="T6" fmla="*/ 2147483647 w 11"/>
                  <a:gd name="T7" fmla="*/ 2147483647 h 12"/>
                  <a:gd name="T8" fmla="*/ 2147483647 w 11"/>
                  <a:gd name="T9" fmla="*/ 2147483647 h 12"/>
                  <a:gd name="T10" fmla="*/ 2147483647 w 11"/>
                  <a:gd name="T11" fmla="*/ 2147483647 h 12"/>
                  <a:gd name="T12" fmla="*/ 2147483647 w 11"/>
                  <a:gd name="T13" fmla="*/ 2147483647 h 12"/>
                  <a:gd name="T14" fmla="*/ 2147483647 w 11"/>
                  <a:gd name="T15" fmla="*/ 2147483647 h 12"/>
                  <a:gd name="T16" fmla="*/ 2147483647 w 11"/>
                  <a:gd name="T17" fmla="*/ 2147483647 h 12"/>
                  <a:gd name="T18" fmla="*/ 2147483647 w 11"/>
                  <a:gd name="T19" fmla="*/ 2147483647 h 12"/>
                  <a:gd name="T20" fmla="*/ 2147483647 w 11"/>
                  <a:gd name="T21" fmla="*/ 0 h 12"/>
                  <a:gd name="T22" fmla="*/ 2147483647 w 11"/>
                  <a:gd name="T23" fmla="*/ 0 h 12"/>
                  <a:gd name="T24" fmla="*/ 2147483647 w 11"/>
                  <a:gd name="T25" fmla="*/ 0 h 12"/>
                  <a:gd name="T26" fmla="*/ 2147483647 w 11"/>
                  <a:gd name="T27" fmla="*/ 0 h 12"/>
                  <a:gd name="T28" fmla="*/ 2147483647 w 11"/>
                  <a:gd name="T29" fmla="*/ 0 h 12"/>
                  <a:gd name="T30" fmla="*/ 2147483647 w 11"/>
                  <a:gd name="T31" fmla="*/ 0 h 12"/>
                  <a:gd name="T32" fmla="*/ 2147483647 w 11"/>
                  <a:gd name="T33" fmla="*/ 0 h 12"/>
                  <a:gd name="T34" fmla="*/ 2147483647 w 11"/>
                  <a:gd name="T35" fmla="*/ 0 h 12"/>
                  <a:gd name="T36" fmla="*/ 2147483647 w 11"/>
                  <a:gd name="T37" fmla="*/ 0 h 12"/>
                  <a:gd name="T38" fmla="*/ 2147483647 w 11"/>
                  <a:gd name="T39" fmla="*/ 2147483647 h 12"/>
                  <a:gd name="T40" fmla="*/ 2147483647 w 11"/>
                  <a:gd name="T41" fmla="*/ 2147483647 h 12"/>
                  <a:gd name="T42" fmla="*/ 2147483647 w 11"/>
                  <a:gd name="T43" fmla="*/ 2147483647 h 12"/>
                  <a:gd name="T44" fmla="*/ 2147483647 w 11"/>
                  <a:gd name="T45" fmla="*/ 2147483647 h 12"/>
                  <a:gd name="T46" fmla="*/ 2147483647 w 11"/>
                  <a:gd name="T47" fmla="*/ 2147483647 h 12"/>
                  <a:gd name="T48" fmla="*/ 2147483647 w 11"/>
                  <a:gd name="T49" fmla="*/ 2147483647 h 12"/>
                  <a:gd name="T50" fmla="*/ 2147483647 w 11"/>
                  <a:gd name="T51" fmla="*/ 2147483647 h 12"/>
                  <a:gd name="T52" fmla="*/ 2147483647 w 11"/>
                  <a:gd name="T53" fmla="*/ 2147483647 h 12"/>
                  <a:gd name="T54" fmla="*/ 2147483647 w 11"/>
                  <a:gd name="T55" fmla="*/ 2147483647 h 12"/>
                  <a:gd name="T56" fmla="*/ 2147483647 w 11"/>
                  <a:gd name="T57" fmla="*/ 2147483647 h 12"/>
                  <a:gd name="T58" fmla="*/ 2147483647 w 11"/>
                  <a:gd name="T59" fmla="*/ 2147483647 h 12"/>
                  <a:gd name="T60" fmla="*/ 2147483647 w 11"/>
                  <a:gd name="T61" fmla="*/ 2147483647 h 12"/>
                  <a:gd name="T62" fmla="*/ 0 w 11"/>
                  <a:gd name="T63" fmla="*/ 2147483647 h 12"/>
                  <a:gd name="T64" fmla="*/ 0 w 11"/>
                  <a:gd name="T65" fmla="*/ 2147483647 h 12"/>
                  <a:gd name="T66" fmla="*/ 0 w 11"/>
                  <a:gd name="T67" fmla="*/ 2147483647 h 12"/>
                  <a:gd name="T68" fmla="*/ 2147483647 w 11"/>
                  <a:gd name="T69" fmla="*/ 2147483647 h 12"/>
                  <a:gd name="T70" fmla="*/ 2147483647 w 11"/>
                  <a:gd name="T71" fmla="*/ 2147483647 h 12"/>
                  <a:gd name="T72" fmla="*/ 2147483647 w 11"/>
                  <a:gd name="T73" fmla="*/ 2147483647 h 12"/>
                  <a:gd name="T74" fmla="*/ 2147483647 w 11"/>
                  <a:gd name="T75" fmla="*/ 2147483647 h 12"/>
                  <a:gd name="T76" fmla="*/ 2147483647 w 11"/>
                  <a:gd name="T77" fmla="*/ 2147483647 h 12"/>
                  <a:gd name="T78" fmla="*/ 2147483647 w 11"/>
                  <a:gd name="T79" fmla="*/ 2147483647 h 12"/>
                  <a:gd name="T80" fmla="*/ 2147483647 w 11"/>
                  <a:gd name="T81" fmla="*/ 2147483647 h 12"/>
                  <a:gd name="T82" fmla="*/ 2147483647 w 11"/>
                  <a:gd name="T83" fmla="*/ 2147483647 h 12"/>
                  <a:gd name="T84" fmla="*/ 2147483647 w 11"/>
                  <a:gd name="T85" fmla="*/ 2147483647 h 12"/>
                  <a:gd name="T86" fmla="*/ 2147483647 w 11"/>
                  <a:gd name="T87" fmla="*/ 2147483647 h 12"/>
                  <a:gd name="T88" fmla="*/ 2147483647 w 11"/>
                  <a:gd name="T89" fmla="*/ 2147483647 h 12"/>
                  <a:gd name="T90" fmla="*/ 2147483647 w 11"/>
                  <a:gd name="T91" fmla="*/ 2147483647 h 12"/>
                  <a:gd name="T92" fmla="*/ 2147483647 w 11"/>
                  <a:gd name="T93" fmla="*/ 2147483647 h 12"/>
                  <a:gd name="T94" fmla="*/ 2147483647 w 11"/>
                  <a:gd name="T95" fmla="*/ 2147483647 h 12"/>
                  <a:gd name="T96" fmla="*/ 2147483647 w 11"/>
                  <a:gd name="T97" fmla="*/ 2147483647 h 12"/>
                  <a:gd name="T98" fmla="*/ 2147483647 w 11"/>
                  <a:gd name="T99" fmla="*/ 2147483647 h 1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1" h="12">
                    <a:moveTo>
                      <a:pt x="11" y="7"/>
                    </a:moveTo>
                    <a:lnTo>
                      <a:pt x="11" y="7"/>
                    </a:lnTo>
                    <a:lnTo>
                      <a:pt x="11" y="5"/>
                    </a:lnTo>
                    <a:lnTo>
                      <a:pt x="9" y="5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7" y="9"/>
                    </a:lnTo>
                    <a:lnTo>
                      <a:pt x="9" y="12"/>
                    </a:lnTo>
                    <a:lnTo>
                      <a:pt x="11" y="9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5" name="Freeform 1268"/>
              <p:cNvSpPr/>
              <p:nvPr/>
            </p:nvSpPr>
            <p:spPr bwMode="auto">
              <a:xfrm>
                <a:off x="741363" y="1141413"/>
                <a:ext cx="15875" cy="7938"/>
              </a:xfrm>
              <a:custGeom>
                <a:avLst/>
                <a:gdLst>
                  <a:gd name="T0" fmla="*/ 2147483647 w 10"/>
                  <a:gd name="T1" fmla="*/ 0 h 5"/>
                  <a:gd name="T2" fmla="*/ 2147483647 w 10"/>
                  <a:gd name="T3" fmla="*/ 0 h 5"/>
                  <a:gd name="T4" fmla="*/ 2147483647 w 10"/>
                  <a:gd name="T5" fmla="*/ 0 h 5"/>
                  <a:gd name="T6" fmla="*/ 2147483647 w 10"/>
                  <a:gd name="T7" fmla="*/ 0 h 5"/>
                  <a:gd name="T8" fmla="*/ 0 w 10"/>
                  <a:gd name="T9" fmla="*/ 2147483647 h 5"/>
                  <a:gd name="T10" fmla="*/ 2147483647 w 10"/>
                  <a:gd name="T11" fmla="*/ 2147483647 h 5"/>
                  <a:gd name="T12" fmla="*/ 2147483647 w 10"/>
                  <a:gd name="T13" fmla="*/ 2147483647 h 5"/>
                  <a:gd name="T14" fmla="*/ 2147483647 w 10"/>
                  <a:gd name="T15" fmla="*/ 2147483647 h 5"/>
                  <a:gd name="T16" fmla="*/ 2147483647 w 10"/>
                  <a:gd name="T17" fmla="*/ 2147483647 h 5"/>
                  <a:gd name="T18" fmla="*/ 2147483647 w 10"/>
                  <a:gd name="T19" fmla="*/ 2147483647 h 5"/>
                  <a:gd name="T20" fmla="*/ 2147483647 w 10"/>
                  <a:gd name="T21" fmla="*/ 2147483647 h 5"/>
                  <a:gd name="T22" fmla="*/ 2147483647 w 10"/>
                  <a:gd name="T23" fmla="*/ 2147483647 h 5"/>
                  <a:gd name="T24" fmla="*/ 2147483647 w 10"/>
                  <a:gd name="T25" fmla="*/ 2147483647 h 5"/>
                  <a:gd name="T26" fmla="*/ 2147483647 w 10"/>
                  <a:gd name="T27" fmla="*/ 0 h 5"/>
                  <a:gd name="T28" fmla="*/ 2147483647 w 10"/>
                  <a:gd name="T29" fmla="*/ 0 h 5"/>
                  <a:gd name="T30" fmla="*/ 2147483647 w 10"/>
                  <a:gd name="T31" fmla="*/ 0 h 5"/>
                  <a:gd name="T32" fmla="*/ 2147483647 w 10"/>
                  <a:gd name="T33" fmla="*/ 0 h 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" h="5">
                    <a:moveTo>
                      <a:pt x="5" y="0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5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6" name="Freeform 1269"/>
              <p:cNvSpPr/>
              <p:nvPr/>
            </p:nvSpPr>
            <p:spPr bwMode="auto">
              <a:xfrm>
                <a:off x="738188" y="1144588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2147483647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7" name="Freeform 1270"/>
              <p:cNvSpPr/>
              <p:nvPr/>
            </p:nvSpPr>
            <p:spPr bwMode="auto">
              <a:xfrm>
                <a:off x="735013" y="1144588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0 h 3"/>
                  <a:gd name="T10" fmla="*/ 0 w 2"/>
                  <a:gd name="T11" fmla="*/ 0 h 3"/>
                  <a:gd name="T12" fmla="*/ 0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8" name="Freeform 1271"/>
              <p:cNvSpPr/>
              <p:nvPr/>
            </p:nvSpPr>
            <p:spPr bwMode="auto">
              <a:xfrm>
                <a:off x="727076" y="11493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99" name="Freeform 1272"/>
              <p:cNvSpPr/>
              <p:nvPr/>
            </p:nvSpPr>
            <p:spPr bwMode="auto">
              <a:xfrm>
                <a:off x="719138" y="1111251"/>
                <a:ext cx="7938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147483647 h 5"/>
                  <a:gd name="T4" fmla="*/ 2147483647 w 5"/>
                  <a:gd name="T5" fmla="*/ 2147483647 h 5"/>
                  <a:gd name="T6" fmla="*/ 2147483647 w 5"/>
                  <a:gd name="T7" fmla="*/ 2147483647 h 5"/>
                  <a:gd name="T8" fmla="*/ 2147483647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0 h 5"/>
                  <a:gd name="T16" fmla="*/ 2147483647 w 5"/>
                  <a:gd name="T17" fmla="*/ 0 h 5"/>
                  <a:gd name="T18" fmla="*/ 0 w 5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0" name="Freeform 1273"/>
              <p:cNvSpPr/>
              <p:nvPr/>
            </p:nvSpPr>
            <p:spPr bwMode="auto">
              <a:xfrm>
                <a:off x="757238" y="1106488"/>
                <a:ext cx="19050" cy="19050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2147483647 w 12"/>
                  <a:gd name="T11" fmla="*/ 2147483647 h 12"/>
                  <a:gd name="T12" fmla="*/ 2147483647 w 12"/>
                  <a:gd name="T13" fmla="*/ 2147483647 h 12"/>
                  <a:gd name="T14" fmla="*/ 2147483647 w 12"/>
                  <a:gd name="T15" fmla="*/ 0 h 12"/>
                  <a:gd name="T16" fmla="*/ 2147483647 w 12"/>
                  <a:gd name="T17" fmla="*/ 2147483647 h 12"/>
                  <a:gd name="T18" fmla="*/ 2147483647 w 12"/>
                  <a:gd name="T19" fmla="*/ 0 h 12"/>
                  <a:gd name="T20" fmla="*/ 0 w 12"/>
                  <a:gd name="T21" fmla="*/ 2147483647 h 12"/>
                  <a:gd name="T22" fmla="*/ 2147483647 w 12"/>
                  <a:gd name="T23" fmla="*/ 2147483647 h 12"/>
                  <a:gd name="T24" fmla="*/ 2147483647 w 12"/>
                  <a:gd name="T25" fmla="*/ 2147483647 h 12"/>
                  <a:gd name="T26" fmla="*/ 0 w 12"/>
                  <a:gd name="T27" fmla="*/ 2147483647 h 12"/>
                  <a:gd name="T28" fmla="*/ 0 w 12"/>
                  <a:gd name="T29" fmla="*/ 2147483647 h 12"/>
                  <a:gd name="T30" fmla="*/ 0 w 12"/>
                  <a:gd name="T31" fmla="*/ 2147483647 h 12"/>
                  <a:gd name="T32" fmla="*/ 0 w 12"/>
                  <a:gd name="T33" fmla="*/ 2147483647 h 12"/>
                  <a:gd name="T34" fmla="*/ 0 w 12"/>
                  <a:gd name="T35" fmla="*/ 2147483647 h 12"/>
                  <a:gd name="T36" fmla="*/ 0 w 12"/>
                  <a:gd name="T37" fmla="*/ 2147483647 h 12"/>
                  <a:gd name="T38" fmla="*/ 2147483647 w 12"/>
                  <a:gd name="T39" fmla="*/ 2147483647 h 12"/>
                  <a:gd name="T40" fmla="*/ 2147483647 w 12"/>
                  <a:gd name="T41" fmla="*/ 2147483647 h 12"/>
                  <a:gd name="T42" fmla="*/ 2147483647 w 12"/>
                  <a:gd name="T43" fmla="*/ 2147483647 h 12"/>
                  <a:gd name="T44" fmla="*/ 2147483647 w 12"/>
                  <a:gd name="T45" fmla="*/ 2147483647 h 12"/>
                  <a:gd name="T46" fmla="*/ 2147483647 w 12"/>
                  <a:gd name="T47" fmla="*/ 2147483647 h 12"/>
                  <a:gd name="T48" fmla="*/ 2147483647 w 12"/>
                  <a:gd name="T49" fmla="*/ 2147483647 h 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2" h="12">
                    <a:moveTo>
                      <a:pt x="4" y="8"/>
                    </a:moveTo>
                    <a:lnTo>
                      <a:pt x="7" y="8"/>
                    </a:lnTo>
                    <a:lnTo>
                      <a:pt x="12" y="3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1" name="Freeform 1274"/>
              <p:cNvSpPr/>
              <p:nvPr/>
            </p:nvSpPr>
            <p:spPr bwMode="auto">
              <a:xfrm>
                <a:off x="746126" y="111125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0 w 2"/>
                  <a:gd name="T4" fmla="*/ 0 w 2"/>
                  <a:gd name="T5" fmla="*/ 0 w 2"/>
                  <a:gd name="T6" fmla="*/ 0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2" name="Freeform 1275"/>
              <p:cNvSpPr/>
              <p:nvPr/>
            </p:nvSpPr>
            <p:spPr bwMode="auto">
              <a:xfrm>
                <a:off x="752476" y="111918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3" name="Rectangle 1276"/>
              <p:cNvSpPr>
                <a:spLocks noChangeArrowheads="1"/>
              </p:cNvSpPr>
              <p:nvPr/>
            </p:nvSpPr>
            <p:spPr bwMode="auto">
              <a:xfrm>
                <a:off x="757238" y="1103313"/>
                <a:ext cx="1588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04" name="Freeform 1277"/>
              <p:cNvSpPr/>
              <p:nvPr/>
            </p:nvSpPr>
            <p:spPr bwMode="auto">
              <a:xfrm>
                <a:off x="776288" y="1111251"/>
                <a:ext cx="93663" cy="85725"/>
              </a:xfrm>
              <a:custGeom>
                <a:avLst/>
                <a:gdLst>
                  <a:gd name="T0" fmla="*/ 2147483647 w 59"/>
                  <a:gd name="T1" fmla="*/ 2147483647 h 54"/>
                  <a:gd name="T2" fmla="*/ 2147483647 w 59"/>
                  <a:gd name="T3" fmla="*/ 2147483647 h 54"/>
                  <a:gd name="T4" fmla="*/ 2147483647 w 59"/>
                  <a:gd name="T5" fmla="*/ 2147483647 h 54"/>
                  <a:gd name="T6" fmla="*/ 2147483647 w 59"/>
                  <a:gd name="T7" fmla="*/ 2147483647 h 54"/>
                  <a:gd name="T8" fmla="*/ 2147483647 w 59"/>
                  <a:gd name="T9" fmla="*/ 2147483647 h 54"/>
                  <a:gd name="T10" fmla="*/ 2147483647 w 59"/>
                  <a:gd name="T11" fmla="*/ 2147483647 h 54"/>
                  <a:gd name="T12" fmla="*/ 2147483647 w 59"/>
                  <a:gd name="T13" fmla="*/ 2147483647 h 54"/>
                  <a:gd name="T14" fmla="*/ 2147483647 w 59"/>
                  <a:gd name="T15" fmla="*/ 0 h 54"/>
                  <a:gd name="T16" fmla="*/ 2147483647 w 59"/>
                  <a:gd name="T17" fmla="*/ 2147483647 h 54"/>
                  <a:gd name="T18" fmla="*/ 2147483647 w 59"/>
                  <a:gd name="T19" fmla="*/ 2147483647 h 54"/>
                  <a:gd name="T20" fmla="*/ 2147483647 w 59"/>
                  <a:gd name="T21" fmla="*/ 2147483647 h 54"/>
                  <a:gd name="T22" fmla="*/ 2147483647 w 59"/>
                  <a:gd name="T23" fmla="*/ 2147483647 h 54"/>
                  <a:gd name="T24" fmla="*/ 2147483647 w 59"/>
                  <a:gd name="T25" fmla="*/ 0 h 54"/>
                  <a:gd name="T26" fmla="*/ 2147483647 w 59"/>
                  <a:gd name="T27" fmla="*/ 2147483647 h 54"/>
                  <a:gd name="T28" fmla="*/ 0 w 59"/>
                  <a:gd name="T29" fmla="*/ 2147483647 h 54"/>
                  <a:gd name="T30" fmla="*/ 2147483647 w 59"/>
                  <a:gd name="T31" fmla="*/ 2147483647 h 54"/>
                  <a:gd name="T32" fmla="*/ 0 w 59"/>
                  <a:gd name="T33" fmla="*/ 2147483647 h 54"/>
                  <a:gd name="T34" fmla="*/ 2147483647 w 59"/>
                  <a:gd name="T35" fmla="*/ 2147483647 h 54"/>
                  <a:gd name="T36" fmla="*/ 2147483647 w 59"/>
                  <a:gd name="T37" fmla="*/ 2147483647 h 54"/>
                  <a:gd name="T38" fmla="*/ 2147483647 w 59"/>
                  <a:gd name="T39" fmla="*/ 2147483647 h 54"/>
                  <a:gd name="T40" fmla="*/ 2147483647 w 59"/>
                  <a:gd name="T41" fmla="*/ 2147483647 h 54"/>
                  <a:gd name="T42" fmla="*/ 2147483647 w 59"/>
                  <a:gd name="T43" fmla="*/ 2147483647 h 54"/>
                  <a:gd name="T44" fmla="*/ 2147483647 w 59"/>
                  <a:gd name="T45" fmla="*/ 2147483647 h 54"/>
                  <a:gd name="T46" fmla="*/ 2147483647 w 59"/>
                  <a:gd name="T47" fmla="*/ 2147483647 h 54"/>
                  <a:gd name="T48" fmla="*/ 2147483647 w 59"/>
                  <a:gd name="T49" fmla="*/ 2147483647 h 54"/>
                  <a:gd name="T50" fmla="*/ 2147483647 w 59"/>
                  <a:gd name="T51" fmla="*/ 2147483647 h 54"/>
                  <a:gd name="T52" fmla="*/ 2147483647 w 59"/>
                  <a:gd name="T53" fmla="*/ 2147483647 h 54"/>
                  <a:gd name="T54" fmla="*/ 2147483647 w 59"/>
                  <a:gd name="T55" fmla="*/ 2147483647 h 54"/>
                  <a:gd name="T56" fmla="*/ 2147483647 w 59"/>
                  <a:gd name="T57" fmla="*/ 2147483647 h 54"/>
                  <a:gd name="T58" fmla="*/ 2147483647 w 59"/>
                  <a:gd name="T59" fmla="*/ 2147483647 h 54"/>
                  <a:gd name="T60" fmla="*/ 2147483647 w 59"/>
                  <a:gd name="T61" fmla="*/ 2147483647 h 54"/>
                  <a:gd name="T62" fmla="*/ 2147483647 w 59"/>
                  <a:gd name="T63" fmla="*/ 2147483647 h 54"/>
                  <a:gd name="T64" fmla="*/ 2147483647 w 59"/>
                  <a:gd name="T65" fmla="*/ 2147483647 h 54"/>
                  <a:gd name="T66" fmla="*/ 2147483647 w 59"/>
                  <a:gd name="T67" fmla="*/ 2147483647 h 54"/>
                  <a:gd name="T68" fmla="*/ 2147483647 w 59"/>
                  <a:gd name="T69" fmla="*/ 2147483647 h 54"/>
                  <a:gd name="T70" fmla="*/ 2147483647 w 59"/>
                  <a:gd name="T71" fmla="*/ 2147483647 h 54"/>
                  <a:gd name="T72" fmla="*/ 2147483647 w 59"/>
                  <a:gd name="T73" fmla="*/ 2147483647 h 54"/>
                  <a:gd name="T74" fmla="*/ 2147483647 w 59"/>
                  <a:gd name="T75" fmla="*/ 2147483647 h 54"/>
                  <a:gd name="T76" fmla="*/ 2147483647 w 59"/>
                  <a:gd name="T77" fmla="*/ 2147483647 h 54"/>
                  <a:gd name="T78" fmla="*/ 2147483647 w 59"/>
                  <a:gd name="T79" fmla="*/ 2147483647 h 54"/>
                  <a:gd name="T80" fmla="*/ 2147483647 w 59"/>
                  <a:gd name="T81" fmla="*/ 2147483647 h 54"/>
                  <a:gd name="T82" fmla="*/ 2147483647 w 59"/>
                  <a:gd name="T83" fmla="*/ 2147483647 h 54"/>
                  <a:gd name="T84" fmla="*/ 2147483647 w 59"/>
                  <a:gd name="T85" fmla="*/ 2147483647 h 54"/>
                  <a:gd name="T86" fmla="*/ 2147483647 w 59"/>
                  <a:gd name="T87" fmla="*/ 2147483647 h 54"/>
                  <a:gd name="T88" fmla="*/ 2147483647 w 59"/>
                  <a:gd name="T89" fmla="*/ 2147483647 h 54"/>
                  <a:gd name="T90" fmla="*/ 2147483647 w 59"/>
                  <a:gd name="T91" fmla="*/ 2147483647 h 54"/>
                  <a:gd name="T92" fmla="*/ 2147483647 w 59"/>
                  <a:gd name="T93" fmla="*/ 2147483647 h 54"/>
                  <a:gd name="T94" fmla="*/ 2147483647 w 59"/>
                  <a:gd name="T95" fmla="*/ 2147483647 h 54"/>
                  <a:gd name="T96" fmla="*/ 2147483647 w 59"/>
                  <a:gd name="T97" fmla="*/ 2147483647 h 54"/>
                  <a:gd name="T98" fmla="*/ 2147483647 w 59"/>
                  <a:gd name="T99" fmla="*/ 2147483647 h 54"/>
                  <a:gd name="T100" fmla="*/ 2147483647 w 59"/>
                  <a:gd name="T101" fmla="*/ 2147483647 h 54"/>
                  <a:gd name="T102" fmla="*/ 2147483647 w 59"/>
                  <a:gd name="T103" fmla="*/ 2147483647 h 54"/>
                  <a:gd name="T104" fmla="*/ 2147483647 w 59"/>
                  <a:gd name="T105" fmla="*/ 2147483647 h 54"/>
                  <a:gd name="T106" fmla="*/ 2147483647 w 59"/>
                  <a:gd name="T107" fmla="*/ 2147483647 h 54"/>
                  <a:gd name="T108" fmla="*/ 2147483647 w 59"/>
                  <a:gd name="T109" fmla="*/ 2147483647 h 5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9" h="54">
                    <a:moveTo>
                      <a:pt x="35" y="12"/>
                    </a:moveTo>
                    <a:lnTo>
                      <a:pt x="33" y="12"/>
                    </a:lnTo>
                    <a:lnTo>
                      <a:pt x="33" y="9"/>
                    </a:lnTo>
                    <a:lnTo>
                      <a:pt x="30" y="12"/>
                    </a:lnTo>
                    <a:lnTo>
                      <a:pt x="30" y="9"/>
                    </a:lnTo>
                    <a:lnTo>
                      <a:pt x="33" y="9"/>
                    </a:lnTo>
                    <a:lnTo>
                      <a:pt x="30" y="9"/>
                    </a:lnTo>
                    <a:lnTo>
                      <a:pt x="30" y="7"/>
                    </a:lnTo>
                    <a:lnTo>
                      <a:pt x="28" y="7"/>
                    </a:lnTo>
                    <a:lnTo>
                      <a:pt x="26" y="5"/>
                    </a:lnTo>
                    <a:lnTo>
                      <a:pt x="23" y="5"/>
                    </a:lnTo>
                    <a:lnTo>
                      <a:pt x="23" y="7"/>
                    </a:lnTo>
                    <a:lnTo>
                      <a:pt x="26" y="7"/>
                    </a:lnTo>
                    <a:lnTo>
                      <a:pt x="23" y="7"/>
                    </a:lnTo>
                    <a:lnTo>
                      <a:pt x="23" y="9"/>
                    </a:lnTo>
                    <a:lnTo>
                      <a:pt x="21" y="7"/>
                    </a:lnTo>
                    <a:lnTo>
                      <a:pt x="19" y="7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9" y="5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9"/>
                    </a:lnTo>
                    <a:lnTo>
                      <a:pt x="9" y="12"/>
                    </a:lnTo>
                    <a:lnTo>
                      <a:pt x="9" y="9"/>
                    </a:lnTo>
                    <a:lnTo>
                      <a:pt x="7" y="9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7" y="16"/>
                    </a:lnTo>
                    <a:lnTo>
                      <a:pt x="9" y="16"/>
                    </a:lnTo>
                    <a:lnTo>
                      <a:pt x="11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6" y="19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9" y="19"/>
                    </a:lnTo>
                    <a:lnTo>
                      <a:pt x="19" y="16"/>
                    </a:lnTo>
                    <a:lnTo>
                      <a:pt x="21" y="16"/>
                    </a:lnTo>
                    <a:lnTo>
                      <a:pt x="23" y="16"/>
                    </a:lnTo>
                    <a:lnTo>
                      <a:pt x="21" y="16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3" y="16"/>
                    </a:lnTo>
                    <a:lnTo>
                      <a:pt x="26" y="16"/>
                    </a:lnTo>
                    <a:lnTo>
                      <a:pt x="26" y="19"/>
                    </a:lnTo>
                    <a:lnTo>
                      <a:pt x="28" y="21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30" y="21"/>
                    </a:lnTo>
                    <a:lnTo>
                      <a:pt x="30" y="24"/>
                    </a:lnTo>
                    <a:lnTo>
                      <a:pt x="33" y="24"/>
                    </a:lnTo>
                    <a:lnTo>
                      <a:pt x="35" y="26"/>
                    </a:lnTo>
                    <a:lnTo>
                      <a:pt x="35" y="28"/>
                    </a:lnTo>
                    <a:lnTo>
                      <a:pt x="33" y="31"/>
                    </a:lnTo>
                    <a:lnTo>
                      <a:pt x="30" y="33"/>
                    </a:lnTo>
                    <a:lnTo>
                      <a:pt x="33" y="35"/>
                    </a:lnTo>
                    <a:lnTo>
                      <a:pt x="33" y="38"/>
                    </a:lnTo>
                    <a:lnTo>
                      <a:pt x="30" y="35"/>
                    </a:lnTo>
                    <a:lnTo>
                      <a:pt x="30" y="38"/>
                    </a:lnTo>
                    <a:lnTo>
                      <a:pt x="28" y="38"/>
                    </a:lnTo>
                    <a:lnTo>
                      <a:pt x="26" y="38"/>
                    </a:lnTo>
                    <a:lnTo>
                      <a:pt x="26" y="35"/>
                    </a:lnTo>
                    <a:lnTo>
                      <a:pt x="26" y="38"/>
                    </a:lnTo>
                    <a:lnTo>
                      <a:pt x="23" y="40"/>
                    </a:lnTo>
                    <a:lnTo>
                      <a:pt x="23" y="43"/>
                    </a:lnTo>
                    <a:lnTo>
                      <a:pt x="26" y="43"/>
                    </a:lnTo>
                    <a:lnTo>
                      <a:pt x="28" y="43"/>
                    </a:lnTo>
                    <a:lnTo>
                      <a:pt x="28" y="40"/>
                    </a:lnTo>
                    <a:lnTo>
                      <a:pt x="30" y="43"/>
                    </a:lnTo>
                    <a:lnTo>
                      <a:pt x="30" y="40"/>
                    </a:lnTo>
                    <a:lnTo>
                      <a:pt x="33" y="40"/>
                    </a:lnTo>
                    <a:lnTo>
                      <a:pt x="33" y="43"/>
                    </a:lnTo>
                    <a:lnTo>
                      <a:pt x="33" y="45"/>
                    </a:lnTo>
                    <a:lnTo>
                      <a:pt x="35" y="45"/>
                    </a:lnTo>
                    <a:lnTo>
                      <a:pt x="38" y="45"/>
                    </a:lnTo>
                    <a:lnTo>
                      <a:pt x="38" y="47"/>
                    </a:lnTo>
                    <a:lnTo>
                      <a:pt x="35" y="47"/>
                    </a:lnTo>
                    <a:lnTo>
                      <a:pt x="38" y="47"/>
                    </a:lnTo>
                    <a:lnTo>
                      <a:pt x="38" y="50"/>
                    </a:lnTo>
                    <a:lnTo>
                      <a:pt x="40" y="50"/>
                    </a:lnTo>
                    <a:lnTo>
                      <a:pt x="42" y="50"/>
                    </a:lnTo>
                    <a:lnTo>
                      <a:pt x="42" y="52"/>
                    </a:lnTo>
                    <a:lnTo>
                      <a:pt x="42" y="54"/>
                    </a:lnTo>
                    <a:lnTo>
                      <a:pt x="45" y="54"/>
                    </a:lnTo>
                    <a:lnTo>
                      <a:pt x="47" y="54"/>
                    </a:lnTo>
                    <a:lnTo>
                      <a:pt x="49" y="54"/>
                    </a:lnTo>
                    <a:lnTo>
                      <a:pt x="47" y="52"/>
                    </a:lnTo>
                    <a:lnTo>
                      <a:pt x="45" y="52"/>
                    </a:lnTo>
                    <a:lnTo>
                      <a:pt x="45" y="50"/>
                    </a:lnTo>
                    <a:lnTo>
                      <a:pt x="42" y="47"/>
                    </a:lnTo>
                    <a:lnTo>
                      <a:pt x="42" y="45"/>
                    </a:lnTo>
                    <a:lnTo>
                      <a:pt x="45" y="47"/>
                    </a:lnTo>
                    <a:lnTo>
                      <a:pt x="47" y="47"/>
                    </a:lnTo>
                    <a:lnTo>
                      <a:pt x="49" y="50"/>
                    </a:lnTo>
                    <a:lnTo>
                      <a:pt x="49" y="52"/>
                    </a:lnTo>
                    <a:lnTo>
                      <a:pt x="52" y="52"/>
                    </a:lnTo>
                    <a:lnTo>
                      <a:pt x="52" y="50"/>
                    </a:lnTo>
                    <a:lnTo>
                      <a:pt x="49" y="47"/>
                    </a:lnTo>
                    <a:lnTo>
                      <a:pt x="52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9" y="40"/>
                    </a:lnTo>
                    <a:lnTo>
                      <a:pt x="47" y="40"/>
                    </a:lnTo>
                    <a:lnTo>
                      <a:pt x="47" y="38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45" y="33"/>
                    </a:lnTo>
                    <a:lnTo>
                      <a:pt x="45" y="35"/>
                    </a:lnTo>
                    <a:lnTo>
                      <a:pt x="47" y="33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7" y="31"/>
                    </a:lnTo>
                    <a:lnTo>
                      <a:pt x="49" y="33"/>
                    </a:lnTo>
                    <a:lnTo>
                      <a:pt x="49" y="35"/>
                    </a:lnTo>
                    <a:lnTo>
                      <a:pt x="52" y="38"/>
                    </a:lnTo>
                    <a:lnTo>
                      <a:pt x="54" y="40"/>
                    </a:lnTo>
                    <a:lnTo>
                      <a:pt x="54" y="38"/>
                    </a:lnTo>
                    <a:lnTo>
                      <a:pt x="54" y="35"/>
                    </a:lnTo>
                    <a:lnTo>
                      <a:pt x="57" y="35"/>
                    </a:lnTo>
                    <a:lnTo>
                      <a:pt x="57" y="31"/>
                    </a:lnTo>
                    <a:lnTo>
                      <a:pt x="59" y="31"/>
                    </a:lnTo>
                    <a:lnTo>
                      <a:pt x="59" y="28"/>
                    </a:lnTo>
                    <a:lnTo>
                      <a:pt x="57" y="28"/>
                    </a:lnTo>
                    <a:lnTo>
                      <a:pt x="54" y="28"/>
                    </a:lnTo>
                    <a:lnTo>
                      <a:pt x="52" y="28"/>
                    </a:lnTo>
                    <a:lnTo>
                      <a:pt x="52" y="26"/>
                    </a:lnTo>
                    <a:lnTo>
                      <a:pt x="49" y="26"/>
                    </a:lnTo>
                    <a:lnTo>
                      <a:pt x="47" y="26"/>
                    </a:lnTo>
                    <a:lnTo>
                      <a:pt x="47" y="24"/>
                    </a:lnTo>
                    <a:lnTo>
                      <a:pt x="45" y="24"/>
                    </a:lnTo>
                    <a:lnTo>
                      <a:pt x="42" y="21"/>
                    </a:lnTo>
                    <a:lnTo>
                      <a:pt x="45" y="21"/>
                    </a:lnTo>
                    <a:lnTo>
                      <a:pt x="47" y="21"/>
                    </a:lnTo>
                    <a:lnTo>
                      <a:pt x="47" y="19"/>
                    </a:lnTo>
                    <a:lnTo>
                      <a:pt x="45" y="19"/>
                    </a:lnTo>
                    <a:lnTo>
                      <a:pt x="47" y="19"/>
                    </a:lnTo>
                    <a:lnTo>
                      <a:pt x="45" y="16"/>
                    </a:lnTo>
                    <a:lnTo>
                      <a:pt x="42" y="16"/>
                    </a:lnTo>
                    <a:lnTo>
                      <a:pt x="42" y="19"/>
                    </a:lnTo>
                    <a:lnTo>
                      <a:pt x="42" y="16"/>
                    </a:lnTo>
                    <a:lnTo>
                      <a:pt x="40" y="16"/>
                    </a:lnTo>
                    <a:lnTo>
                      <a:pt x="42" y="16"/>
                    </a:lnTo>
                    <a:lnTo>
                      <a:pt x="42" y="14"/>
                    </a:lnTo>
                    <a:lnTo>
                      <a:pt x="40" y="14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35" y="14"/>
                    </a:lnTo>
                    <a:lnTo>
                      <a:pt x="38" y="12"/>
                    </a:lnTo>
                    <a:lnTo>
                      <a:pt x="38" y="9"/>
                    </a:lnTo>
                    <a:lnTo>
                      <a:pt x="35" y="9"/>
                    </a:lnTo>
                    <a:lnTo>
                      <a:pt x="35" y="1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5" name="Freeform 1278"/>
              <p:cNvSpPr/>
              <p:nvPr/>
            </p:nvSpPr>
            <p:spPr bwMode="auto">
              <a:xfrm>
                <a:off x="806451" y="1111251"/>
                <a:ext cx="14288" cy="7938"/>
              </a:xfrm>
              <a:custGeom>
                <a:avLst/>
                <a:gdLst>
                  <a:gd name="T0" fmla="*/ 2147483647 w 9"/>
                  <a:gd name="T1" fmla="*/ 2147483647 h 5"/>
                  <a:gd name="T2" fmla="*/ 2147483647 w 9"/>
                  <a:gd name="T3" fmla="*/ 2147483647 h 5"/>
                  <a:gd name="T4" fmla="*/ 2147483647 w 9"/>
                  <a:gd name="T5" fmla="*/ 0 h 5"/>
                  <a:gd name="T6" fmla="*/ 2147483647 w 9"/>
                  <a:gd name="T7" fmla="*/ 0 h 5"/>
                  <a:gd name="T8" fmla="*/ 2147483647 w 9"/>
                  <a:gd name="T9" fmla="*/ 0 h 5"/>
                  <a:gd name="T10" fmla="*/ 0 w 9"/>
                  <a:gd name="T11" fmla="*/ 0 h 5"/>
                  <a:gd name="T12" fmla="*/ 0 w 9"/>
                  <a:gd name="T13" fmla="*/ 2147483647 h 5"/>
                  <a:gd name="T14" fmla="*/ 0 w 9"/>
                  <a:gd name="T15" fmla="*/ 2147483647 h 5"/>
                  <a:gd name="T16" fmla="*/ 2147483647 w 9"/>
                  <a:gd name="T17" fmla="*/ 2147483647 h 5"/>
                  <a:gd name="T18" fmla="*/ 2147483647 w 9"/>
                  <a:gd name="T19" fmla="*/ 2147483647 h 5"/>
                  <a:gd name="T20" fmla="*/ 2147483647 w 9"/>
                  <a:gd name="T21" fmla="*/ 2147483647 h 5"/>
                  <a:gd name="T22" fmla="*/ 2147483647 w 9"/>
                  <a:gd name="T23" fmla="*/ 2147483647 h 5"/>
                  <a:gd name="T24" fmla="*/ 2147483647 w 9"/>
                  <a:gd name="T25" fmla="*/ 2147483647 h 5"/>
                  <a:gd name="T26" fmla="*/ 2147483647 w 9"/>
                  <a:gd name="T27" fmla="*/ 2147483647 h 5"/>
                  <a:gd name="T28" fmla="*/ 2147483647 w 9"/>
                  <a:gd name="T29" fmla="*/ 2147483647 h 5"/>
                  <a:gd name="T30" fmla="*/ 2147483647 w 9"/>
                  <a:gd name="T31" fmla="*/ 2147483647 h 5"/>
                  <a:gd name="T32" fmla="*/ 2147483647 w 9"/>
                  <a:gd name="T33" fmla="*/ 2147483647 h 5"/>
                  <a:gd name="T34" fmla="*/ 2147483647 w 9"/>
                  <a:gd name="T35" fmla="*/ 2147483647 h 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" h="5">
                    <a:moveTo>
                      <a:pt x="7" y="2"/>
                    </a:move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2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6" name="Freeform 1279"/>
              <p:cNvSpPr/>
              <p:nvPr/>
            </p:nvSpPr>
            <p:spPr bwMode="auto">
              <a:xfrm>
                <a:off x="812801" y="1141413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0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7" name="Freeform 1280"/>
              <p:cNvSpPr/>
              <p:nvPr/>
            </p:nvSpPr>
            <p:spPr bwMode="auto">
              <a:xfrm>
                <a:off x="806451" y="1141413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8" name="Freeform 1281"/>
              <p:cNvSpPr/>
              <p:nvPr/>
            </p:nvSpPr>
            <p:spPr bwMode="auto">
              <a:xfrm>
                <a:off x="817563" y="1141413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9" name="Freeform 1282"/>
              <p:cNvSpPr/>
              <p:nvPr/>
            </p:nvSpPr>
            <p:spPr bwMode="auto">
              <a:xfrm>
                <a:off x="809626" y="1141413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0 w 2"/>
                  <a:gd name="T13" fmla="*/ 2147483647 h 2"/>
                  <a:gd name="T14" fmla="*/ 2147483647 w 2"/>
                  <a:gd name="T15" fmla="*/ 2147483647 h 2"/>
                  <a:gd name="T16" fmla="*/ 2147483647 w 2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0" name="Rectangle 1283"/>
              <p:cNvSpPr>
                <a:spLocks noChangeArrowheads="1"/>
              </p:cNvSpPr>
              <p:nvPr/>
            </p:nvSpPr>
            <p:spPr bwMode="auto">
              <a:xfrm>
                <a:off x="809626" y="1149351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11" name="Freeform 1284"/>
              <p:cNvSpPr/>
              <p:nvPr/>
            </p:nvSpPr>
            <p:spPr bwMode="auto">
              <a:xfrm>
                <a:off x="817563" y="1149351"/>
                <a:ext cx="6350" cy="6350"/>
              </a:xfrm>
              <a:custGeom>
                <a:avLst/>
                <a:gdLst>
                  <a:gd name="T0" fmla="*/ 0 w 4"/>
                  <a:gd name="T1" fmla="*/ 2147483647 h 4"/>
                  <a:gd name="T2" fmla="*/ 0 w 4"/>
                  <a:gd name="T3" fmla="*/ 2147483647 h 4"/>
                  <a:gd name="T4" fmla="*/ 0 w 4"/>
                  <a:gd name="T5" fmla="*/ 2147483647 h 4"/>
                  <a:gd name="T6" fmla="*/ 2147483647 w 4"/>
                  <a:gd name="T7" fmla="*/ 2147483647 h 4"/>
                  <a:gd name="T8" fmla="*/ 2147483647 w 4"/>
                  <a:gd name="T9" fmla="*/ 2147483647 h 4"/>
                  <a:gd name="T10" fmla="*/ 2147483647 w 4"/>
                  <a:gd name="T11" fmla="*/ 2147483647 h 4"/>
                  <a:gd name="T12" fmla="*/ 2147483647 w 4"/>
                  <a:gd name="T13" fmla="*/ 2147483647 h 4"/>
                  <a:gd name="T14" fmla="*/ 2147483647 w 4"/>
                  <a:gd name="T15" fmla="*/ 0 h 4"/>
                  <a:gd name="T16" fmla="*/ 2147483647 w 4"/>
                  <a:gd name="T17" fmla="*/ 0 h 4"/>
                  <a:gd name="T18" fmla="*/ 0 w 4"/>
                  <a:gd name="T19" fmla="*/ 2147483647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2" name="Rectangle 1285"/>
              <p:cNvSpPr>
                <a:spLocks noChangeArrowheads="1"/>
              </p:cNvSpPr>
              <p:nvPr/>
            </p:nvSpPr>
            <p:spPr bwMode="auto">
              <a:xfrm>
                <a:off x="820738" y="1149351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13" name="Freeform 1286"/>
              <p:cNvSpPr/>
              <p:nvPr/>
            </p:nvSpPr>
            <p:spPr bwMode="auto">
              <a:xfrm>
                <a:off x="823913" y="1152526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4" name="Freeform 1287"/>
              <p:cNvSpPr/>
              <p:nvPr/>
            </p:nvSpPr>
            <p:spPr bwMode="auto">
              <a:xfrm>
                <a:off x="787401" y="11525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5" name="Freeform 1288"/>
              <p:cNvSpPr/>
              <p:nvPr/>
            </p:nvSpPr>
            <p:spPr bwMode="auto">
              <a:xfrm>
                <a:off x="793751" y="1163638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0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6" name="Freeform 1289"/>
              <p:cNvSpPr/>
              <p:nvPr/>
            </p:nvSpPr>
            <p:spPr bwMode="auto">
              <a:xfrm>
                <a:off x="790576" y="1163638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7" name="Freeform 1290"/>
              <p:cNvSpPr/>
              <p:nvPr/>
            </p:nvSpPr>
            <p:spPr bwMode="auto">
              <a:xfrm>
                <a:off x="782638" y="1166813"/>
                <a:ext cx="23813" cy="23813"/>
              </a:xfrm>
              <a:custGeom>
                <a:avLst/>
                <a:gdLst>
                  <a:gd name="T0" fmla="*/ 2147483647 w 15"/>
                  <a:gd name="T1" fmla="*/ 2147483647 h 15"/>
                  <a:gd name="T2" fmla="*/ 2147483647 w 15"/>
                  <a:gd name="T3" fmla="*/ 2147483647 h 15"/>
                  <a:gd name="T4" fmla="*/ 2147483647 w 15"/>
                  <a:gd name="T5" fmla="*/ 2147483647 h 15"/>
                  <a:gd name="T6" fmla="*/ 2147483647 w 15"/>
                  <a:gd name="T7" fmla="*/ 2147483647 h 15"/>
                  <a:gd name="T8" fmla="*/ 2147483647 w 15"/>
                  <a:gd name="T9" fmla="*/ 2147483647 h 15"/>
                  <a:gd name="T10" fmla="*/ 2147483647 w 15"/>
                  <a:gd name="T11" fmla="*/ 2147483647 h 15"/>
                  <a:gd name="T12" fmla="*/ 2147483647 w 15"/>
                  <a:gd name="T13" fmla="*/ 2147483647 h 15"/>
                  <a:gd name="T14" fmla="*/ 2147483647 w 15"/>
                  <a:gd name="T15" fmla="*/ 2147483647 h 15"/>
                  <a:gd name="T16" fmla="*/ 2147483647 w 15"/>
                  <a:gd name="T17" fmla="*/ 2147483647 h 15"/>
                  <a:gd name="T18" fmla="*/ 2147483647 w 15"/>
                  <a:gd name="T19" fmla="*/ 0 h 15"/>
                  <a:gd name="T20" fmla="*/ 2147483647 w 15"/>
                  <a:gd name="T21" fmla="*/ 0 h 15"/>
                  <a:gd name="T22" fmla="*/ 2147483647 w 15"/>
                  <a:gd name="T23" fmla="*/ 0 h 15"/>
                  <a:gd name="T24" fmla="*/ 2147483647 w 15"/>
                  <a:gd name="T25" fmla="*/ 0 h 15"/>
                  <a:gd name="T26" fmla="*/ 2147483647 w 15"/>
                  <a:gd name="T27" fmla="*/ 0 h 15"/>
                  <a:gd name="T28" fmla="*/ 2147483647 w 15"/>
                  <a:gd name="T29" fmla="*/ 2147483647 h 15"/>
                  <a:gd name="T30" fmla="*/ 0 w 15"/>
                  <a:gd name="T31" fmla="*/ 2147483647 h 15"/>
                  <a:gd name="T32" fmla="*/ 2147483647 w 15"/>
                  <a:gd name="T33" fmla="*/ 2147483647 h 15"/>
                  <a:gd name="T34" fmla="*/ 2147483647 w 15"/>
                  <a:gd name="T35" fmla="*/ 2147483647 h 15"/>
                  <a:gd name="T36" fmla="*/ 2147483647 w 15"/>
                  <a:gd name="T37" fmla="*/ 2147483647 h 15"/>
                  <a:gd name="T38" fmla="*/ 2147483647 w 15"/>
                  <a:gd name="T39" fmla="*/ 2147483647 h 15"/>
                  <a:gd name="T40" fmla="*/ 2147483647 w 15"/>
                  <a:gd name="T41" fmla="*/ 2147483647 h 15"/>
                  <a:gd name="T42" fmla="*/ 2147483647 w 15"/>
                  <a:gd name="T43" fmla="*/ 2147483647 h 15"/>
                  <a:gd name="T44" fmla="*/ 2147483647 w 15"/>
                  <a:gd name="T45" fmla="*/ 2147483647 h 15"/>
                  <a:gd name="T46" fmla="*/ 2147483647 w 15"/>
                  <a:gd name="T47" fmla="*/ 2147483647 h 15"/>
                  <a:gd name="T48" fmla="*/ 2147483647 w 15"/>
                  <a:gd name="T49" fmla="*/ 2147483647 h 15"/>
                  <a:gd name="T50" fmla="*/ 2147483647 w 15"/>
                  <a:gd name="T51" fmla="*/ 2147483647 h 15"/>
                  <a:gd name="T52" fmla="*/ 2147483647 w 15"/>
                  <a:gd name="T53" fmla="*/ 2147483647 h 15"/>
                  <a:gd name="T54" fmla="*/ 2147483647 w 15"/>
                  <a:gd name="T55" fmla="*/ 2147483647 h 15"/>
                  <a:gd name="T56" fmla="*/ 2147483647 w 15"/>
                  <a:gd name="T57" fmla="*/ 2147483647 h 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5" h="15">
                    <a:moveTo>
                      <a:pt x="15" y="10"/>
                    </a:moveTo>
                    <a:lnTo>
                      <a:pt x="15" y="10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5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5" y="15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10" y="10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8" name="Freeform 1291"/>
              <p:cNvSpPr/>
              <p:nvPr/>
            </p:nvSpPr>
            <p:spPr bwMode="auto">
              <a:xfrm>
                <a:off x="793751" y="1190626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0 w 5"/>
                  <a:gd name="T3" fmla="*/ 2147483647 h 2"/>
                  <a:gd name="T4" fmla="*/ 2147483647 w 5"/>
                  <a:gd name="T5" fmla="*/ 2147483647 h 2"/>
                  <a:gd name="T6" fmla="*/ 2147483647 w 5"/>
                  <a:gd name="T7" fmla="*/ 0 h 2"/>
                  <a:gd name="T8" fmla="*/ 2147483647 w 5"/>
                  <a:gd name="T9" fmla="*/ 0 h 2"/>
                  <a:gd name="T10" fmla="*/ 2147483647 w 5"/>
                  <a:gd name="T11" fmla="*/ 0 h 2"/>
                  <a:gd name="T12" fmla="*/ 2147483647 w 5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9" name="Freeform 1292"/>
              <p:cNvSpPr/>
              <p:nvPr/>
            </p:nvSpPr>
            <p:spPr bwMode="auto">
              <a:xfrm>
                <a:off x="806451" y="1193801"/>
                <a:ext cx="3175" cy="7938"/>
              </a:xfrm>
              <a:custGeom>
                <a:avLst/>
                <a:gdLst>
                  <a:gd name="T0" fmla="*/ 2147483647 w 2"/>
                  <a:gd name="T1" fmla="*/ 2147483647 h 5"/>
                  <a:gd name="T2" fmla="*/ 2147483647 w 2"/>
                  <a:gd name="T3" fmla="*/ 2147483647 h 5"/>
                  <a:gd name="T4" fmla="*/ 2147483647 w 2"/>
                  <a:gd name="T5" fmla="*/ 0 h 5"/>
                  <a:gd name="T6" fmla="*/ 2147483647 w 2"/>
                  <a:gd name="T7" fmla="*/ 0 h 5"/>
                  <a:gd name="T8" fmla="*/ 2147483647 w 2"/>
                  <a:gd name="T9" fmla="*/ 0 h 5"/>
                  <a:gd name="T10" fmla="*/ 0 w 2"/>
                  <a:gd name="T11" fmla="*/ 2147483647 h 5"/>
                  <a:gd name="T12" fmla="*/ 2147483647 w 2"/>
                  <a:gd name="T13" fmla="*/ 2147483647 h 5"/>
                  <a:gd name="T14" fmla="*/ 2147483647 w 2"/>
                  <a:gd name="T15" fmla="*/ 2147483647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0" name="Freeform 1293"/>
              <p:cNvSpPr/>
              <p:nvPr/>
            </p:nvSpPr>
            <p:spPr bwMode="auto">
              <a:xfrm>
                <a:off x="812801" y="1185863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0 h 3"/>
                  <a:gd name="T8" fmla="*/ 0 w 3"/>
                  <a:gd name="T9" fmla="*/ 0 h 3"/>
                  <a:gd name="T10" fmla="*/ 0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1" name="Freeform 1294"/>
              <p:cNvSpPr/>
              <p:nvPr/>
            </p:nvSpPr>
            <p:spPr bwMode="auto">
              <a:xfrm>
                <a:off x="817563" y="1185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2" name="Freeform 1295"/>
              <p:cNvSpPr/>
              <p:nvPr/>
            </p:nvSpPr>
            <p:spPr bwMode="auto">
              <a:xfrm>
                <a:off x="812801" y="118268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3" name="Rectangle 1296"/>
              <p:cNvSpPr>
                <a:spLocks noChangeArrowheads="1"/>
              </p:cNvSpPr>
              <p:nvPr/>
            </p:nvSpPr>
            <p:spPr bwMode="auto">
              <a:xfrm>
                <a:off x="782638" y="1136651"/>
                <a:ext cx="4763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24" name="Freeform 1297"/>
              <p:cNvSpPr/>
              <p:nvPr/>
            </p:nvSpPr>
            <p:spPr bwMode="auto">
              <a:xfrm>
                <a:off x="847726" y="12096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5" name="Freeform 1298"/>
              <p:cNvSpPr/>
              <p:nvPr/>
            </p:nvSpPr>
            <p:spPr bwMode="auto">
              <a:xfrm>
                <a:off x="854076" y="1201738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2147483647 w 3"/>
                  <a:gd name="T4" fmla="*/ 0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6" name="Freeform 1299"/>
              <p:cNvSpPr/>
              <p:nvPr/>
            </p:nvSpPr>
            <p:spPr bwMode="auto">
              <a:xfrm>
                <a:off x="809626" y="1235076"/>
                <a:ext cx="0" cy="7938"/>
              </a:xfrm>
              <a:custGeom>
                <a:avLst/>
                <a:gdLst>
                  <a:gd name="T0" fmla="*/ 2147483647 h 5"/>
                  <a:gd name="T1" fmla="*/ 2147483647 h 5"/>
                  <a:gd name="T2" fmla="*/ 0 h 5"/>
                  <a:gd name="T3" fmla="*/ 2147483647 h 5"/>
                  <a:gd name="T4" fmla="*/ 2147483647 h 5"/>
                  <a:gd name="T5" fmla="*/ 2147483647 h 5"/>
                  <a:gd name="T6" fmla="*/ 2147483647 h 5"/>
                  <a:gd name="T7" fmla="*/ 2147483647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0" y="T0"/>
                  </a:cxn>
                  <a:cxn ang="T9">
                    <a:pos x="0" y="T1"/>
                  </a:cxn>
                  <a:cxn ang="T10">
                    <a:pos x="0" y="T2"/>
                  </a:cxn>
                  <a:cxn ang="T11">
                    <a:pos x="0" y="T3"/>
                  </a:cxn>
                  <a:cxn ang="T12">
                    <a:pos x="0" y="T4"/>
                  </a:cxn>
                  <a:cxn ang="T13">
                    <a:pos x="0" y="T5"/>
                  </a:cxn>
                  <a:cxn ang="T14">
                    <a:pos x="0" y="T6"/>
                  </a:cxn>
                  <a:cxn ang="T15">
                    <a:pos x="0" y="T7"/>
                  </a:cxn>
                </a:cxnLst>
                <a:rect l="0" t="0" r="r" b="b"/>
                <a:pathLst>
                  <a:path h="5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7" name="Freeform 1300"/>
              <p:cNvSpPr/>
              <p:nvPr/>
            </p:nvSpPr>
            <p:spPr bwMode="auto">
              <a:xfrm>
                <a:off x="801688" y="1257301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0 h 3"/>
                  <a:gd name="T6" fmla="*/ 0 w 3"/>
                  <a:gd name="T7" fmla="*/ 0 h 3"/>
                  <a:gd name="T8" fmla="*/ 2147483647 w 3"/>
                  <a:gd name="T9" fmla="*/ 2147483647 h 3"/>
                  <a:gd name="T10" fmla="*/ 2147483647 w 3"/>
                  <a:gd name="T11" fmla="*/ 2147483647 h 3"/>
                  <a:gd name="T12" fmla="*/ 2147483647 w 3"/>
                  <a:gd name="T13" fmla="*/ 0 h 3"/>
                  <a:gd name="T14" fmla="*/ 2147483647 w 3"/>
                  <a:gd name="T15" fmla="*/ 0 h 3"/>
                  <a:gd name="T16" fmla="*/ 0 w 3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8" name="Freeform 1301"/>
              <p:cNvSpPr/>
              <p:nvPr/>
            </p:nvSpPr>
            <p:spPr bwMode="auto">
              <a:xfrm>
                <a:off x="666751" y="1084263"/>
                <a:ext cx="22225" cy="11113"/>
              </a:xfrm>
              <a:custGeom>
                <a:avLst/>
                <a:gdLst>
                  <a:gd name="T0" fmla="*/ 0 w 14"/>
                  <a:gd name="T1" fmla="*/ 2147483647 h 7"/>
                  <a:gd name="T2" fmla="*/ 0 w 14"/>
                  <a:gd name="T3" fmla="*/ 2147483647 h 7"/>
                  <a:gd name="T4" fmla="*/ 2147483647 w 14"/>
                  <a:gd name="T5" fmla="*/ 2147483647 h 7"/>
                  <a:gd name="T6" fmla="*/ 2147483647 w 14"/>
                  <a:gd name="T7" fmla="*/ 2147483647 h 7"/>
                  <a:gd name="T8" fmla="*/ 2147483647 w 14"/>
                  <a:gd name="T9" fmla="*/ 2147483647 h 7"/>
                  <a:gd name="T10" fmla="*/ 2147483647 w 14"/>
                  <a:gd name="T11" fmla="*/ 2147483647 h 7"/>
                  <a:gd name="T12" fmla="*/ 2147483647 w 14"/>
                  <a:gd name="T13" fmla="*/ 2147483647 h 7"/>
                  <a:gd name="T14" fmla="*/ 2147483647 w 14"/>
                  <a:gd name="T15" fmla="*/ 2147483647 h 7"/>
                  <a:gd name="T16" fmla="*/ 2147483647 w 14"/>
                  <a:gd name="T17" fmla="*/ 2147483647 h 7"/>
                  <a:gd name="T18" fmla="*/ 2147483647 w 14"/>
                  <a:gd name="T19" fmla="*/ 2147483647 h 7"/>
                  <a:gd name="T20" fmla="*/ 2147483647 w 14"/>
                  <a:gd name="T21" fmla="*/ 2147483647 h 7"/>
                  <a:gd name="T22" fmla="*/ 2147483647 w 14"/>
                  <a:gd name="T23" fmla="*/ 2147483647 h 7"/>
                  <a:gd name="T24" fmla="*/ 2147483647 w 14"/>
                  <a:gd name="T25" fmla="*/ 2147483647 h 7"/>
                  <a:gd name="T26" fmla="*/ 2147483647 w 14"/>
                  <a:gd name="T27" fmla="*/ 2147483647 h 7"/>
                  <a:gd name="T28" fmla="*/ 2147483647 w 14"/>
                  <a:gd name="T29" fmla="*/ 2147483647 h 7"/>
                  <a:gd name="T30" fmla="*/ 2147483647 w 14"/>
                  <a:gd name="T31" fmla="*/ 2147483647 h 7"/>
                  <a:gd name="T32" fmla="*/ 2147483647 w 14"/>
                  <a:gd name="T33" fmla="*/ 2147483647 h 7"/>
                  <a:gd name="T34" fmla="*/ 2147483647 w 14"/>
                  <a:gd name="T35" fmla="*/ 2147483647 h 7"/>
                  <a:gd name="T36" fmla="*/ 2147483647 w 14"/>
                  <a:gd name="T37" fmla="*/ 2147483647 h 7"/>
                  <a:gd name="T38" fmla="*/ 2147483647 w 14"/>
                  <a:gd name="T39" fmla="*/ 2147483647 h 7"/>
                  <a:gd name="T40" fmla="*/ 2147483647 w 14"/>
                  <a:gd name="T41" fmla="*/ 2147483647 h 7"/>
                  <a:gd name="T42" fmla="*/ 2147483647 w 14"/>
                  <a:gd name="T43" fmla="*/ 2147483647 h 7"/>
                  <a:gd name="T44" fmla="*/ 2147483647 w 14"/>
                  <a:gd name="T45" fmla="*/ 2147483647 h 7"/>
                  <a:gd name="T46" fmla="*/ 2147483647 w 14"/>
                  <a:gd name="T47" fmla="*/ 2147483647 h 7"/>
                  <a:gd name="T48" fmla="*/ 2147483647 w 14"/>
                  <a:gd name="T49" fmla="*/ 2147483647 h 7"/>
                  <a:gd name="T50" fmla="*/ 2147483647 w 14"/>
                  <a:gd name="T51" fmla="*/ 0 h 7"/>
                  <a:gd name="T52" fmla="*/ 2147483647 w 14"/>
                  <a:gd name="T53" fmla="*/ 0 h 7"/>
                  <a:gd name="T54" fmla="*/ 2147483647 w 14"/>
                  <a:gd name="T55" fmla="*/ 0 h 7"/>
                  <a:gd name="T56" fmla="*/ 2147483647 w 14"/>
                  <a:gd name="T57" fmla="*/ 0 h 7"/>
                  <a:gd name="T58" fmla="*/ 2147483647 w 14"/>
                  <a:gd name="T59" fmla="*/ 0 h 7"/>
                  <a:gd name="T60" fmla="*/ 2147483647 w 14"/>
                  <a:gd name="T61" fmla="*/ 0 h 7"/>
                  <a:gd name="T62" fmla="*/ 2147483647 w 14"/>
                  <a:gd name="T63" fmla="*/ 0 h 7"/>
                  <a:gd name="T64" fmla="*/ 2147483647 w 14"/>
                  <a:gd name="T65" fmla="*/ 0 h 7"/>
                  <a:gd name="T66" fmla="*/ 2147483647 w 14"/>
                  <a:gd name="T67" fmla="*/ 0 h 7"/>
                  <a:gd name="T68" fmla="*/ 2147483647 w 14"/>
                  <a:gd name="T69" fmla="*/ 2147483647 h 7"/>
                  <a:gd name="T70" fmla="*/ 2147483647 w 14"/>
                  <a:gd name="T71" fmla="*/ 2147483647 h 7"/>
                  <a:gd name="T72" fmla="*/ 2147483647 w 14"/>
                  <a:gd name="T73" fmla="*/ 2147483647 h 7"/>
                  <a:gd name="T74" fmla="*/ 2147483647 w 14"/>
                  <a:gd name="T75" fmla="*/ 2147483647 h 7"/>
                  <a:gd name="T76" fmla="*/ 2147483647 w 14"/>
                  <a:gd name="T77" fmla="*/ 2147483647 h 7"/>
                  <a:gd name="T78" fmla="*/ 2147483647 w 14"/>
                  <a:gd name="T79" fmla="*/ 2147483647 h 7"/>
                  <a:gd name="T80" fmla="*/ 0 w 14"/>
                  <a:gd name="T81" fmla="*/ 2147483647 h 7"/>
                  <a:gd name="T82" fmla="*/ 0 w 14"/>
                  <a:gd name="T83" fmla="*/ 2147483647 h 7"/>
                  <a:gd name="T84" fmla="*/ 0 w 14"/>
                  <a:gd name="T85" fmla="*/ 2147483647 h 7"/>
                  <a:gd name="T86" fmla="*/ 0 w 14"/>
                  <a:gd name="T87" fmla="*/ 2147483647 h 7"/>
                  <a:gd name="T88" fmla="*/ 0 w 14"/>
                  <a:gd name="T89" fmla="*/ 2147483647 h 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4" h="7">
                    <a:moveTo>
                      <a:pt x="0" y="7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9" name="Freeform 1302"/>
              <p:cNvSpPr/>
              <p:nvPr/>
            </p:nvSpPr>
            <p:spPr bwMode="auto">
              <a:xfrm>
                <a:off x="696913" y="1077913"/>
                <a:ext cx="14288" cy="3175"/>
              </a:xfrm>
              <a:custGeom>
                <a:avLst/>
                <a:gdLst>
                  <a:gd name="T0" fmla="*/ 2147483647 w 9"/>
                  <a:gd name="T1" fmla="*/ 0 h 2"/>
                  <a:gd name="T2" fmla="*/ 2147483647 w 9"/>
                  <a:gd name="T3" fmla="*/ 0 h 2"/>
                  <a:gd name="T4" fmla="*/ 2147483647 w 9"/>
                  <a:gd name="T5" fmla="*/ 0 h 2"/>
                  <a:gd name="T6" fmla="*/ 2147483647 w 9"/>
                  <a:gd name="T7" fmla="*/ 0 h 2"/>
                  <a:gd name="T8" fmla="*/ 2147483647 w 9"/>
                  <a:gd name="T9" fmla="*/ 2147483647 h 2"/>
                  <a:gd name="T10" fmla="*/ 2147483647 w 9"/>
                  <a:gd name="T11" fmla="*/ 0 h 2"/>
                  <a:gd name="T12" fmla="*/ 2147483647 w 9"/>
                  <a:gd name="T13" fmla="*/ 0 h 2"/>
                  <a:gd name="T14" fmla="*/ 2147483647 w 9"/>
                  <a:gd name="T15" fmla="*/ 0 h 2"/>
                  <a:gd name="T16" fmla="*/ 2147483647 w 9"/>
                  <a:gd name="T17" fmla="*/ 0 h 2"/>
                  <a:gd name="T18" fmla="*/ 2147483647 w 9"/>
                  <a:gd name="T19" fmla="*/ 0 h 2"/>
                  <a:gd name="T20" fmla="*/ 2147483647 w 9"/>
                  <a:gd name="T21" fmla="*/ 0 h 2"/>
                  <a:gd name="T22" fmla="*/ 2147483647 w 9"/>
                  <a:gd name="T23" fmla="*/ 0 h 2"/>
                  <a:gd name="T24" fmla="*/ 2147483647 w 9"/>
                  <a:gd name="T25" fmla="*/ 0 h 2"/>
                  <a:gd name="T26" fmla="*/ 0 w 9"/>
                  <a:gd name="T27" fmla="*/ 0 h 2"/>
                  <a:gd name="T28" fmla="*/ 0 w 9"/>
                  <a:gd name="T29" fmla="*/ 0 h 2"/>
                  <a:gd name="T30" fmla="*/ 2147483647 w 9"/>
                  <a:gd name="T31" fmla="*/ 0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" h="2">
                    <a:moveTo>
                      <a:pt x="2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0" name="Freeform 1303"/>
              <p:cNvSpPr/>
              <p:nvPr/>
            </p:nvSpPr>
            <p:spPr bwMode="auto">
              <a:xfrm>
                <a:off x="722313" y="1069976"/>
                <a:ext cx="23813" cy="11113"/>
              </a:xfrm>
              <a:custGeom>
                <a:avLst/>
                <a:gdLst>
                  <a:gd name="T0" fmla="*/ 2147483647 w 15"/>
                  <a:gd name="T1" fmla="*/ 2147483647 h 7"/>
                  <a:gd name="T2" fmla="*/ 2147483647 w 15"/>
                  <a:gd name="T3" fmla="*/ 2147483647 h 7"/>
                  <a:gd name="T4" fmla="*/ 2147483647 w 15"/>
                  <a:gd name="T5" fmla="*/ 2147483647 h 7"/>
                  <a:gd name="T6" fmla="*/ 2147483647 w 15"/>
                  <a:gd name="T7" fmla="*/ 2147483647 h 7"/>
                  <a:gd name="T8" fmla="*/ 2147483647 w 15"/>
                  <a:gd name="T9" fmla="*/ 2147483647 h 7"/>
                  <a:gd name="T10" fmla="*/ 2147483647 w 15"/>
                  <a:gd name="T11" fmla="*/ 2147483647 h 7"/>
                  <a:gd name="T12" fmla="*/ 2147483647 w 15"/>
                  <a:gd name="T13" fmla="*/ 2147483647 h 7"/>
                  <a:gd name="T14" fmla="*/ 2147483647 w 15"/>
                  <a:gd name="T15" fmla="*/ 2147483647 h 7"/>
                  <a:gd name="T16" fmla="*/ 2147483647 w 15"/>
                  <a:gd name="T17" fmla="*/ 2147483647 h 7"/>
                  <a:gd name="T18" fmla="*/ 2147483647 w 15"/>
                  <a:gd name="T19" fmla="*/ 2147483647 h 7"/>
                  <a:gd name="T20" fmla="*/ 2147483647 w 15"/>
                  <a:gd name="T21" fmla="*/ 2147483647 h 7"/>
                  <a:gd name="T22" fmla="*/ 2147483647 w 15"/>
                  <a:gd name="T23" fmla="*/ 2147483647 h 7"/>
                  <a:gd name="T24" fmla="*/ 2147483647 w 15"/>
                  <a:gd name="T25" fmla="*/ 2147483647 h 7"/>
                  <a:gd name="T26" fmla="*/ 2147483647 w 15"/>
                  <a:gd name="T27" fmla="*/ 2147483647 h 7"/>
                  <a:gd name="T28" fmla="*/ 2147483647 w 15"/>
                  <a:gd name="T29" fmla="*/ 2147483647 h 7"/>
                  <a:gd name="T30" fmla="*/ 2147483647 w 15"/>
                  <a:gd name="T31" fmla="*/ 2147483647 h 7"/>
                  <a:gd name="T32" fmla="*/ 2147483647 w 15"/>
                  <a:gd name="T33" fmla="*/ 2147483647 h 7"/>
                  <a:gd name="T34" fmla="*/ 2147483647 w 15"/>
                  <a:gd name="T35" fmla="*/ 2147483647 h 7"/>
                  <a:gd name="T36" fmla="*/ 2147483647 w 15"/>
                  <a:gd name="T37" fmla="*/ 2147483647 h 7"/>
                  <a:gd name="T38" fmla="*/ 2147483647 w 15"/>
                  <a:gd name="T39" fmla="*/ 2147483647 h 7"/>
                  <a:gd name="T40" fmla="*/ 2147483647 w 15"/>
                  <a:gd name="T41" fmla="*/ 2147483647 h 7"/>
                  <a:gd name="T42" fmla="*/ 2147483647 w 15"/>
                  <a:gd name="T43" fmla="*/ 2147483647 h 7"/>
                  <a:gd name="T44" fmla="*/ 2147483647 w 15"/>
                  <a:gd name="T45" fmla="*/ 2147483647 h 7"/>
                  <a:gd name="T46" fmla="*/ 2147483647 w 15"/>
                  <a:gd name="T47" fmla="*/ 2147483647 h 7"/>
                  <a:gd name="T48" fmla="*/ 2147483647 w 15"/>
                  <a:gd name="T49" fmla="*/ 2147483647 h 7"/>
                  <a:gd name="T50" fmla="*/ 2147483647 w 15"/>
                  <a:gd name="T51" fmla="*/ 2147483647 h 7"/>
                  <a:gd name="T52" fmla="*/ 2147483647 w 15"/>
                  <a:gd name="T53" fmla="*/ 2147483647 h 7"/>
                  <a:gd name="T54" fmla="*/ 2147483647 w 15"/>
                  <a:gd name="T55" fmla="*/ 2147483647 h 7"/>
                  <a:gd name="T56" fmla="*/ 2147483647 w 15"/>
                  <a:gd name="T57" fmla="*/ 2147483647 h 7"/>
                  <a:gd name="T58" fmla="*/ 2147483647 w 15"/>
                  <a:gd name="T59" fmla="*/ 0 h 7"/>
                  <a:gd name="T60" fmla="*/ 2147483647 w 15"/>
                  <a:gd name="T61" fmla="*/ 0 h 7"/>
                  <a:gd name="T62" fmla="*/ 0 w 15"/>
                  <a:gd name="T63" fmla="*/ 0 h 7"/>
                  <a:gd name="T64" fmla="*/ 0 w 15"/>
                  <a:gd name="T65" fmla="*/ 2147483647 h 7"/>
                  <a:gd name="T66" fmla="*/ 0 w 15"/>
                  <a:gd name="T67" fmla="*/ 2147483647 h 7"/>
                  <a:gd name="T68" fmla="*/ 2147483647 w 15"/>
                  <a:gd name="T69" fmla="*/ 2147483647 h 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5" h="7">
                    <a:moveTo>
                      <a:pt x="3" y="2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8" y="5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2" y="5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1" name="Freeform 1304"/>
              <p:cNvSpPr/>
              <p:nvPr/>
            </p:nvSpPr>
            <p:spPr bwMode="auto">
              <a:xfrm>
                <a:off x="735013" y="108108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2" name="Freeform 1305"/>
              <p:cNvSpPr/>
              <p:nvPr/>
            </p:nvSpPr>
            <p:spPr bwMode="auto">
              <a:xfrm>
                <a:off x="730251" y="108108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3" name="Freeform 1306"/>
              <p:cNvSpPr/>
              <p:nvPr/>
            </p:nvSpPr>
            <p:spPr bwMode="auto">
              <a:xfrm>
                <a:off x="722313" y="1081088"/>
                <a:ext cx="4763" cy="7938"/>
              </a:xfrm>
              <a:custGeom>
                <a:avLst/>
                <a:gdLst>
                  <a:gd name="T0" fmla="*/ 0 w 3"/>
                  <a:gd name="T1" fmla="*/ 2147483647 h 5"/>
                  <a:gd name="T2" fmla="*/ 2147483647 w 3"/>
                  <a:gd name="T3" fmla="*/ 2147483647 h 5"/>
                  <a:gd name="T4" fmla="*/ 2147483647 w 3"/>
                  <a:gd name="T5" fmla="*/ 2147483647 h 5"/>
                  <a:gd name="T6" fmla="*/ 0 w 3"/>
                  <a:gd name="T7" fmla="*/ 2147483647 h 5"/>
                  <a:gd name="T8" fmla="*/ 0 w 3"/>
                  <a:gd name="T9" fmla="*/ 0 h 5"/>
                  <a:gd name="T10" fmla="*/ 0 w 3"/>
                  <a:gd name="T11" fmla="*/ 2147483647 h 5"/>
                  <a:gd name="T12" fmla="*/ 0 w 3"/>
                  <a:gd name="T13" fmla="*/ 2147483647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lnTo>
                      <a:pt x="3" y="5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4" name="Freeform 1307"/>
              <p:cNvSpPr/>
              <p:nvPr/>
            </p:nvSpPr>
            <p:spPr bwMode="auto">
              <a:xfrm>
                <a:off x="696913" y="1081088"/>
                <a:ext cx="11113" cy="3175"/>
              </a:xfrm>
              <a:custGeom>
                <a:avLst/>
                <a:gdLst>
                  <a:gd name="T0" fmla="*/ 2147483647 w 7"/>
                  <a:gd name="T1" fmla="*/ 2147483647 h 2"/>
                  <a:gd name="T2" fmla="*/ 2147483647 w 7"/>
                  <a:gd name="T3" fmla="*/ 2147483647 h 2"/>
                  <a:gd name="T4" fmla="*/ 2147483647 w 7"/>
                  <a:gd name="T5" fmla="*/ 2147483647 h 2"/>
                  <a:gd name="T6" fmla="*/ 2147483647 w 7"/>
                  <a:gd name="T7" fmla="*/ 2147483647 h 2"/>
                  <a:gd name="T8" fmla="*/ 2147483647 w 7"/>
                  <a:gd name="T9" fmla="*/ 2147483647 h 2"/>
                  <a:gd name="T10" fmla="*/ 2147483647 w 7"/>
                  <a:gd name="T11" fmla="*/ 0 h 2"/>
                  <a:gd name="T12" fmla="*/ 2147483647 w 7"/>
                  <a:gd name="T13" fmla="*/ 0 h 2"/>
                  <a:gd name="T14" fmla="*/ 2147483647 w 7"/>
                  <a:gd name="T15" fmla="*/ 0 h 2"/>
                  <a:gd name="T16" fmla="*/ 2147483647 w 7"/>
                  <a:gd name="T17" fmla="*/ 0 h 2"/>
                  <a:gd name="T18" fmla="*/ 2147483647 w 7"/>
                  <a:gd name="T19" fmla="*/ 0 h 2"/>
                  <a:gd name="T20" fmla="*/ 0 w 7"/>
                  <a:gd name="T21" fmla="*/ 0 h 2"/>
                  <a:gd name="T22" fmla="*/ 0 w 7"/>
                  <a:gd name="T23" fmla="*/ 2147483647 h 2"/>
                  <a:gd name="T24" fmla="*/ 2147483647 w 7"/>
                  <a:gd name="T25" fmla="*/ 2147483647 h 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" h="2">
                    <a:moveTo>
                      <a:pt x="2" y="2"/>
                    </a:moveTo>
                    <a:lnTo>
                      <a:pt x="7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5" name="Freeform 1308"/>
              <p:cNvSpPr/>
              <p:nvPr/>
            </p:nvSpPr>
            <p:spPr bwMode="auto">
              <a:xfrm>
                <a:off x="692151" y="1081088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0 h 2"/>
                  <a:gd name="T4" fmla="*/ 0 w 3"/>
                  <a:gd name="T5" fmla="*/ 0 h 2"/>
                  <a:gd name="T6" fmla="*/ 0 w 3"/>
                  <a:gd name="T7" fmla="*/ 0 h 2"/>
                  <a:gd name="T8" fmla="*/ 0 w 3"/>
                  <a:gd name="T9" fmla="*/ 0 h 2"/>
                  <a:gd name="T10" fmla="*/ 0 w 3"/>
                  <a:gd name="T11" fmla="*/ 2147483647 h 2"/>
                  <a:gd name="T12" fmla="*/ 2147483647 w 3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6" name="Freeform 1309"/>
              <p:cNvSpPr/>
              <p:nvPr/>
            </p:nvSpPr>
            <p:spPr bwMode="auto">
              <a:xfrm>
                <a:off x="681038" y="1089026"/>
                <a:ext cx="41275" cy="17463"/>
              </a:xfrm>
              <a:custGeom>
                <a:avLst/>
                <a:gdLst>
                  <a:gd name="T0" fmla="*/ 2147483647 w 26"/>
                  <a:gd name="T1" fmla="*/ 2147483647 h 11"/>
                  <a:gd name="T2" fmla="*/ 2147483647 w 26"/>
                  <a:gd name="T3" fmla="*/ 2147483647 h 11"/>
                  <a:gd name="T4" fmla="*/ 2147483647 w 26"/>
                  <a:gd name="T5" fmla="*/ 2147483647 h 11"/>
                  <a:gd name="T6" fmla="*/ 2147483647 w 26"/>
                  <a:gd name="T7" fmla="*/ 2147483647 h 11"/>
                  <a:gd name="T8" fmla="*/ 2147483647 w 26"/>
                  <a:gd name="T9" fmla="*/ 2147483647 h 11"/>
                  <a:gd name="T10" fmla="*/ 2147483647 w 26"/>
                  <a:gd name="T11" fmla="*/ 2147483647 h 11"/>
                  <a:gd name="T12" fmla="*/ 2147483647 w 26"/>
                  <a:gd name="T13" fmla="*/ 2147483647 h 11"/>
                  <a:gd name="T14" fmla="*/ 2147483647 w 26"/>
                  <a:gd name="T15" fmla="*/ 2147483647 h 11"/>
                  <a:gd name="T16" fmla="*/ 2147483647 w 26"/>
                  <a:gd name="T17" fmla="*/ 2147483647 h 11"/>
                  <a:gd name="T18" fmla="*/ 2147483647 w 26"/>
                  <a:gd name="T19" fmla="*/ 2147483647 h 11"/>
                  <a:gd name="T20" fmla="*/ 2147483647 w 26"/>
                  <a:gd name="T21" fmla="*/ 2147483647 h 11"/>
                  <a:gd name="T22" fmla="*/ 2147483647 w 26"/>
                  <a:gd name="T23" fmla="*/ 2147483647 h 11"/>
                  <a:gd name="T24" fmla="*/ 2147483647 w 26"/>
                  <a:gd name="T25" fmla="*/ 2147483647 h 11"/>
                  <a:gd name="T26" fmla="*/ 2147483647 w 26"/>
                  <a:gd name="T27" fmla="*/ 2147483647 h 11"/>
                  <a:gd name="T28" fmla="*/ 2147483647 w 26"/>
                  <a:gd name="T29" fmla="*/ 2147483647 h 11"/>
                  <a:gd name="T30" fmla="*/ 2147483647 w 26"/>
                  <a:gd name="T31" fmla="*/ 2147483647 h 11"/>
                  <a:gd name="T32" fmla="*/ 2147483647 w 26"/>
                  <a:gd name="T33" fmla="*/ 2147483647 h 11"/>
                  <a:gd name="T34" fmla="*/ 0 w 26"/>
                  <a:gd name="T35" fmla="*/ 2147483647 h 11"/>
                  <a:gd name="T36" fmla="*/ 2147483647 w 26"/>
                  <a:gd name="T37" fmla="*/ 2147483647 h 11"/>
                  <a:gd name="T38" fmla="*/ 2147483647 w 26"/>
                  <a:gd name="T39" fmla="*/ 2147483647 h 11"/>
                  <a:gd name="T40" fmla="*/ 2147483647 w 26"/>
                  <a:gd name="T41" fmla="*/ 2147483647 h 11"/>
                  <a:gd name="T42" fmla="*/ 2147483647 w 26"/>
                  <a:gd name="T43" fmla="*/ 2147483647 h 11"/>
                  <a:gd name="T44" fmla="*/ 2147483647 w 26"/>
                  <a:gd name="T45" fmla="*/ 2147483647 h 11"/>
                  <a:gd name="T46" fmla="*/ 2147483647 w 26"/>
                  <a:gd name="T47" fmla="*/ 2147483647 h 11"/>
                  <a:gd name="T48" fmla="*/ 2147483647 w 26"/>
                  <a:gd name="T49" fmla="*/ 2147483647 h 11"/>
                  <a:gd name="T50" fmla="*/ 2147483647 w 26"/>
                  <a:gd name="T51" fmla="*/ 2147483647 h 11"/>
                  <a:gd name="T52" fmla="*/ 2147483647 w 26"/>
                  <a:gd name="T53" fmla="*/ 2147483647 h 11"/>
                  <a:gd name="T54" fmla="*/ 2147483647 w 26"/>
                  <a:gd name="T55" fmla="*/ 2147483647 h 11"/>
                  <a:gd name="T56" fmla="*/ 2147483647 w 26"/>
                  <a:gd name="T57" fmla="*/ 2147483647 h 11"/>
                  <a:gd name="T58" fmla="*/ 2147483647 w 26"/>
                  <a:gd name="T59" fmla="*/ 2147483647 h 11"/>
                  <a:gd name="T60" fmla="*/ 2147483647 w 26"/>
                  <a:gd name="T61" fmla="*/ 2147483647 h 11"/>
                  <a:gd name="T62" fmla="*/ 2147483647 w 26"/>
                  <a:gd name="T63" fmla="*/ 2147483647 h 11"/>
                  <a:gd name="T64" fmla="*/ 2147483647 w 26"/>
                  <a:gd name="T65" fmla="*/ 2147483647 h 11"/>
                  <a:gd name="T66" fmla="*/ 2147483647 w 26"/>
                  <a:gd name="T67" fmla="*/ 2147483647 h 11"/>
                  <a:gd name="T68" fmla="*/ 2147483647 w 26"/>
                  <a:gd name="T69" fmla="*/ 2147483647 h 11"/>
                  <a:gd name="T70" fmla="*/ 2147483647 w 26"/>
                  <a:gd name="T71" fmla="*/ 2147483647 h 11"/>
                  <a:gd name="T72" fmla="*/ 2147483647 w 26"/>
                  <a:gd name="T73" fmla="*/ 2147483647 h 11"/>
                  <a:gd name="T74" fmla="*/ 2147483647 w 26"/>
                  <a:gd name="T75" fmla="*/ 2147483647 h 11"/>
                  <a:gd name="T76" fmla="*/ 2147483647 w 26"/>
                  <a:gd name="T77" fmla="*/ 2147483647 h 11"/>
                  <a:gd name="T78" fmla="*/ 2147483647 w 26"/>
                  <a:gd name="T79" fmla="*/ 2147483647 h 11"/>
                  <a:gd name="T80" fmla="*/ 2147483647 w 26"/>
                  <a:gd name="T81" fmla="*/ 2147483647 h 11"/>
                  <a:gd name="T82" fmla="*/ 2147483647 w 26"/>
                  <a:gd name="T83" fmla="*/ 2147483647 h 11"/>
                  <a:gd name="T84" fmla="*/ 2147483647 w 26"/>
                  <a:gd name="T85" fmla="*/ 0 h 11"/>
                  <a:gd name="T86" fmla="*/ 2147483647 w 26"/>
                  <a:gd name="T87" fmla="*/ 2147483647 h 1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6" h="11">
                    <a:moveTo>
                      <a:pt x="19" y="2"/>
                    </a:moveTo>
                    <a:lnTo>
                      <a:pt x="17" y="2"/>
                    </a:lnTo>
                    <a:lnTo>
                      <a:pt x="19" y="2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9" y="4"/>
                    </a:lnTo>
                    <a:lnTo>
                      <a:pt x="19" y="7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5" y="9"/>
                    </a:lnTo>
                    <a:lnTo>
                      <a:pt x="12" y="9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2" y="11"/>
                    </a:lnTo>
                    <a:lnTo>
                      <a:pt x="15" y="11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9" y="9"/>
                    </a:lnTo>
                    <a:lnTo>
                      <a:pt x="22" y="9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6" y="7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7" name="Freeform 1310"/>
              <p:cNvSpPr/>
              <p:nvPr/>
            </p:nvSpPr>
            <p:spPr bwMode="auto">
              <a:xfrm>
                <a:off x="692151" y="10890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2147483647 w 3"/>
                  <a:gd name="T7" fmla="*/ 2147483647 h 2"/>
                  <a:gd name="T8" fmla="*/ 2147483647 w 3"/>
                  <a:gd name="T9" fmla="*/ 0 h 2"/>
                  <a:gd name="T10" fmla="*/ 2147483647 w 3"/>
                  <a:gd name="T11" fmla="*/ 0 h 2"/>
                  <a:gd name="T12" fmla="*/ 0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8" name="Freeform 1311"/>
              <p:cNvSpPr/>
              <p:nvPr/>
            </p:nvSpPr>
            <p:spPr bwMode="auto">
              <a:xfrm>
                <a:off x="677863" y="1095376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147483647 h 3"/>
                  <a:gd name="T4" fmla="*/ 2147483647 w 2"/>
                  <a:gd name="T5" fmla="*/ 2147483647 h 3"/>
                  <a:gd name="T6" fmla="*/ 2147483647 w 2"/>
                  <a:gd name="T7" fmla="*/ 0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0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9" name="Freeform 1312"/>
              <p:cNvSpPr/>
              <p:nvPr/>
            </p:nvSpPr>
            <p:spPr bwMode="auto">
              <a:xfrm>
                <a:off x="722313" y="1100138"/>
                <a:ext cx="7938" cy="0"/>
              </a:xfrm>
              <a:custGeom>
                <a:avLst/>
                <a:gdLst>
                  <a:gd name="T0" fmla="*/ 0 w 5"/>
                  <a:gd name="T1" fmla="*/ 2147483647 w 5"/>
                  <a:gd name="T2" fmla="*/ 2147483647 w 5"/>
                  <a:gd name="T3" fmla="*/ 2147483647 w 5"/>
                  <a:gd name="T4" fmla="*/ 2147483647 w 5"/>
                  <a:gd name="T5" fmla="*/ 0 w 5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0" name="Freeform 1313"/>
              <p:cNvSpPr/>
              <p:nvPr/>
            </p:nvSpPr>
            <p:spPr bwMode="auto">
              <a:xfrm>
                <a:off x="727076" y="1092201"/>
                <a:ext cx="7938" cy="3175"/>
              </a:xfrm>
              <a:custGeom>
                <a:avLst/>
                <a:gdLst>
                  <a:gd name="T0" fmla="*/ 0 w 5"/>
                  <a:gd name="T1" fmla="*/ 0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2147483647 w 5"/>
                  <a:gd name="T7" fmla="*/ 0 h 2"/>
                  <a:gd name="T8" fmla="*/ 2147483647 w 5"/>
                  <a:gd name="T9" fmla="*/ 0 h 2"/>
                  <a:gd name="T10" fmla="*/ 0 w 5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1" name="Rectangle 1314"/>
              <p:cNvSpPr>
                <a:spLocks noChangeArrowheads="1"/>
              </p:cNvSpPr>
              <p:nvPr/>
            </p:nvSpPr>
            <p:spPr bwMode="auto">
              <a:xfrm>
                <a:off x="730251" y="1095376"/>
                <a:ext cx="4763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42" name="Freeform 1315"/>
              <p:cNvSpPr/>
              <p:nvPr/>
            </p:nvSpPr>
            <p:spPr bwMode="auto">
              <a:xfrm>
                <a:off x="730251" y="1095376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3" name="Freeform 1316"/>
              <p:cNvSpPr/>
              <p:nvPr/>
            </p:nvSpPr>
            <p:spPr bwMode="auto">
              <a:xfrm>
                <a:off x="730251" y="1089026"/>
                <a:ext cx="19050" cy="14288"/>
              </a:xfrm>
              <a:custGeom>
                <a:avLst/>
                <a:gdLst>
                  <a:gd name="T0" fmla="*/ 2147483647 w 12"/>
                  <a:gd name="T1" fmla="*/ 2147483647 h 9"/>
                  <a:gd name="T2" fmla="*/ 2147483647 w 12"/>
                  <a:gd name="T3" fmla="*/ 2147483647 h 9"/>
                  <a:gd name="T4" fmla="*/ 2147483647 w 12"/>
                  <a:gd name="T5" fmla="*/ 2147483647 h 9"/>
                  <a:gd name="T6" fmla="*/ 2147483647 w 12"/>
                  <a:gd name="T7" fmla="*/ 2147483647 h 9"/>
                  <a:gd name="T8" fmla="*/ 2147483647 w 12"/>
                  <a:gd name="T9" fmla="*/ 2147483647 h 9"/>
                  <a:gd name="T10" fmla="*/ 2147483647 w 12"/>
                  <a:gd name="T11" fmla="*/ 2147483647 h 9"/>
                  <a:gd name="T12" fmla="*/ 2147483647 w 12"/>
                  <a:gd name="T13" fmla="*/ 2147483647 h 9"/>
                  <a:gd name="T14" fmla="*/ 2147483647 w 12"/>
                  <a:gd name="T15" fmla="*/ 2147483647 h 9"/>
                  <a:gd name="T16" fmla="*/ 2147483647 w 12"/>
                  <a:gd name="T17" fmla="*/ 2147483647 h 9"/>
                  <a:gd name="T18" fmla="*/ 2147483647 w 12"/>
                  <a:gd name="T19" fmla="*/ 2147483647 h 9"/>
                  <a:gd name="T20" fmla="*/ 2147483647 w 12"/>
                  <a:gd name="T21" fmla="*/ 2147483647 h 9"/>
                  <a:gd name="T22" fmla="*/ 2147483647 w 12"/>
                  <a:gd name="T23" fmla="*/ 2147483647 h 9"/>
                  <a:gd name="T24" fmla="*/ 2147483647 w 12"/>
                  <a:gd name="T25" fmla="*/ 2147483647 h 9"/>
                  <a:gd name="T26" fmla="*/ 2147483647 w 12"/>
                  <a:gd name="T27" fmla="*/ 2147483647 h 9"/>
                  <a:gd name="T28" fmla="*/ 2147483647 w 12"/>
                  <a:gd name="T29" fmla="*/ 2147483647 h 9"/>
                  <a:gd name="T30" fmla="*/ 2147483647 w 12"/>
                  <a:gd name="T31" fmla="*/ 2147483647 h 9"/>
                  <a:gd name="T32" fmla="*/ 2147483647 w 12"/>
                  <a:gd name="T33" fmla="*/ 2147483647 h 9"/>
                  <a:gd name="T34" fmla="*/ 2147483647 w 12"/>
                  <a:gd name="T35" fmla="*/ 2147483647 h 9"/>
                  <a:gd name="T36" fmla="*/ 2147483647 w 12"/>
                  <a:gd name="T37" fmla="*/ 2147483647 h 9"/>
                  <a:gd name="T38" fmla="*/ 0 w 12"/>
                  <a:gd name="T39" fmla="*/ 2147483647 h 9"/>
                  <a:gd name="T40" fmla="*/ 2147483647 w 12"/>
                  <a:gd name="T41" fmla="*/ 2147483647 h 9"/>
                  <a:gd name="T42" fmla="*/ 2147483647 w 12"/>
                  <a:gd name="T43" fmla="*/ 2147483647 h 9"/>
                  <a:gd name="T44" fmla="*/ 2147483647 w 12"/>
                  <a:gd name="T45" fmla="*/ 2147483647 h 9"/>
                  <a:gd name="T46" fmla="*/ 2147483647 w 12"/>
                  <a:gd name="T47" fmla="*/ 2147483647 h 9"/>
                  <a:gd name="T48" fmla="*/ 2147483647 w 12"/>
                  <a:gd name="T49" fmla="*/ 2147483647 h 9"/>
                  <a:gd name="T50" fmla="*/ 2147483647 w 12"/>
                  <a:gd name="T51" fmla="*/ 2147483647 h 9"/>
                  <a:gd name="T52" fmla="*/ 2147483647 w 12"/>
                  <a:gd name="T53" fmla="*/ 2147483647 h 9"/>
                  <a:gd name="T54" fmla="*/ 2147483647 w 12"/>
                  <a:gd name="T55" fmla="*/ 2147483647 h 9"/>
                  <a:gd name="T56" fmla="*/ 2147483647 w 12"/>
                  <a:gd name="T57" fmla="*/ 2147483647 h 9"/>
                  <a:gd name="T58" fmla="*/ 2147483647 w 12"/>
                  <a:gd name="T59" fmla="*/ 2147483647 h 9"/>
                  <a:gd name="T60" fmla="*/ 2147483647 w 12"/>
                  <a:gd name="T61" fmla="*/ 2147483647 h 9"/>
                  <a:gd name="T62" fmla="*/ 2147483647 w 12"/>
                  <a:gd name="T63" fmla="*/ 2147483647 h 9"/>
                  <a:gd name="T64" fmla="*/ 2147483647 w 12"/>
                  <a:gd name="T65" fmla="*/ 2147483647 h 9"/>
                  <a:gd name="T66" fmla="*/ 2147483647 w 12"/>
                  <a:gd name="T67" fmla="*/ 2147483647 h 9"/>
                  <a:gd name="T68" fmla="*/ 2147483647 w 12"/>
                  <a:gd name="T69" fmla="*/ 2147483647 h 9"/>
                  <a:gd name="T70" fmla="*/ 2147483647 w 12"/>
                  <a:gd name="T71" fmla="*/ 2147483647 h 9"/>
                  <a:gd name="T72" fmla="*/ 2147483647 w 12"/>
                  <a:gd name="T73" fmla="*/ 2147483647 h 9"/>
                  <a:gd name="T74" fmla="*/ 2147483647 w 12"/>
                  <a:gd name="T75" fmla="*/ 2147483647 h 9"/>
                  <a:gd name="T76" fmla="*/ 2147483647 w 12"/>
                  <a:gd name="T77" fmla="*/ 2147483647 h 9"/>
                  <a:gd name="T78" fmla="*/ 2147483647 w 12"/>
                  <a:gd name="T79" fmla="*/ 2147483647 h 9"/>
                  <a:gd name="T80" fmla="*/ 2147483647 w 12"/>
                  <a:gd name="T81" fmla="*/ 2147483647 h 9"/>
                  <a:gd name="T82" fmla="*/ 2147483647 w 12"/>
                  <a:gd name="T83" fmla="*/ 2147483647 h 9"/>
                  <a:gd name="T84" fmla="*/ 2147483647 w 12"/>
                  <a:gd name="T85" fmla="*/ 0 h 9"/>
                  <a:gd name="T86" fmla="*/ 2147483647 w 12"/>
                  <a:gd name="T87" fmla="*/ 0 h 9"/>
                  <a:gd name="T88" fmla="*/ 2147483647 w 12"/>
                  <a:gd name="T89" fmla="*/ 2147483647 h 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2" h="9">
                    <a:moveTo>
                      <a:pt x="10" y="2"/>
                    </a:moveTo>
                    <a:lnTo>
                      <a:pt x="10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3" y="4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9"/>
                    </a:lnTo>
                    <a:lnTo>
                      <a:pt x="12" y="7"/>
                    </a:lnTo>
                    <a:lnTo>
                      <a:pt x="12" y="4"/>
                    </a:lnTo>
                    <a:lnTo>
                      <a:pt x="12" y="7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4" name="Freeform 1317"/>
              <p:cNvSpPr/>
              <p:nvPr/>
            </p:nvSpPr>
            <p:spPr bwMode="auto">
              <a:xfrm>
                <a:off x="752476" y="1095376"/>
                <a:ext cx="11113" cy="7938"/>
              </a:xfrm>
              <a:custGeom>
                <a:avLst/>
                <a:gdLst>
                  <a:gd name="T0" fmla="*/ 2147483647 w 7"/>
                  <a:gd name="T1" fmla="*/ 2147483647 h 5"/>
                  <a:gd name="T2" fmla="*/ 2147483647 w 7"/>
                  <a:gd name="T3" fmla="*/ 2147483647 h 5"/>
                  <a:gd name="T4" fmla="*/ 2147483647 w 7"/>
                  <a:gd name="T5" fmla="*/ 2147483647 h 5"/>
                  <a:gd name="T6" fmla="*/ 2147483647 w 7"/>
                  <a:gd name="T7" fmla="*/ 2147483647 h 5"/>
                  <a:gd name="T8" fmla="*/ 2147483647 w 7"/>
                  <a:gd name="T9" fmla="*/ 2147483647 h 5"/>
                  <a:gd name="T10" fmla="*/ 2147483647 w 7"/>
                  <a:gd name="T11" fmla="*/ 2147483647 h 5"/>
                  <a:gd name="T12" fmla="*/ 2147483647 w 7"/>
                  <a:gd name="T13" fmla="*/ 2147483647 h 5"/>
                  <a:gd name="T14" fmla="*/ 2147483647 w 7"/>
                  <a:gd name="T15" fmla="*/ 2147483647 h 5"/>
                  <a:gd name="T16" fmla="*/ 2147483647 w 7"/>
                  <a:gd name="T17" fmla="*/ 0 h 5"/>
                  <a:gd name="T18" fmla="*/ 2147483647 w 7"/>
                  <a:gd name="T19" fmla="*/ 0 h 5"/>
                  <a:gd name="T20" fmla="*/ 2147483647 w 7"/>
                  <a:gd name="T21" fmla="*/ 0 h 5"/>
                  <a:gd name="T22" fmla="*/ 2147483647 w 7"/>
                  <a:gd name="T23" fmla="*/ 2147483647 h 5"/>
                  <a:gd name="T24" fmla="*/ 0 w 7"/>
                  <a:gd name="T25" fmla="*/ 2147483647 h 5"/>
                  <a:gd name="T26" fmla="*/ 0 w 7"/>
                  <a:gd name="T27" fmla="*/ 2147483647 h 5"/>
                  <a:gd name="T28" fmla="*/ 0 w 7"/>
                  <a:gd name="T29" fmla="*/ 2147483647 h 5"/>
                  <a:gd name="T30" fmla="*/ 2147483647 w 7"/>
                  <a:gd name="T31" fmla="*/ 2147483647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7" h="5">
                    <a:moveTo>
                      <a:pt x="3" y="5"/>
                    </a:moveTo>
                    <a:lnTo>
                      <a:pt x="5" y="5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5" name="Freeform 1318"/>
              <p:cNvSpPr/>
              <p:nvPr/>
            </p:nvSpPr>
            <p:spPr bwMode="auto">
              <a:xfrm>
                <a:off x="752476" y="1089026"/>
                <a:ext cx="57150" cy="17463"/>
              </a:xfrm>
              <a:custGeom>
                <a:avLst/>
                <a:gdLst>
                  <a:gd name="T0" fmla="*/ 2147483647 w 36"/>
                  <a:gd name="T1" fmla="*/ 2147483647 h 11"/>
                  <a:gd name="T2" fmla="*/ 2147483647 w 36"/>
                  <a:gd name="T3" fmla="*/ 2147483647 h 11"/>
                  <a:gd name="T4" fmla="*/ 2147483647 w 36"/>
                  <a:gd name="T5" fmla="*/ 2147483647 h 11"/>
                  <a:gd name="T6" fmla="*/ 2147483647 w 36"/>
                  <a:gd name="T7" fmla="*/ 2147483647 h 11"/>
                  <a:gd name="T8" fmla="*/ 2147483647 w 36"/>
                  <a:gd name="T9" fmla="*/ 2147483647 h 11"/>
                  <a:gd name="T10" fmla="*/ 2147483647 w 36"/>
                  <a:gd name="T11" fmla="*/ 2147483647 h 11"/>
                  <a:gd name="T12" fmla="*/ 2147483647 w 36"/>
                  <a:gd name="T13" fmla="*/ 2147483647 h 11"/>
                  <a:gd name="T14" fmla="*/ 2147483647 w 36"/>
                  <a:gd name="T15" fmla="*/ 2147483647 h 11"/>
                  <a:gd name="T16" fmla="*/ 2147483647 w 36"/>
                  <a:gd name="T17" fmla="*/ 2147483647 h 11"/>
                  <a:gd name="T18" fmla="*/ 2147483647 w 36"/>
                  <a:gd name="T19" fmla="*/ 2147483647 h 11"/>
                  <a:gd name="T20" fmla="*/ 2147483647 w 36"/>
                  <a:gd name="T21" fmla="*/ 2147483647 h 11"/>
                  <a:gd name="T22" fmla="*/ 2147483647 w 36"/>
                  <a:gd name="T23" fmla="*/ 2147483647 h 11"/>
                  <a:gd name="T24" fmla="*/ 2147483647 w 36"/>
                  <a:gd name="T25" fmla="*/ 2147483647 h 11"/>
                  <a:gd name="T26" fmla="*/ 2147483647 w 36"/>
                  <a:gd name="T27" fmla="*/ 2147483647 h 11"/>
                  <a:gd name="T28" fmla="*/ 2147483647 w 36"/>
                  <a:gd name="T29" fmla="*/ 2147483647 h 11"/>
                  <a:gd name="T30" fmla="*/ 2147483647 w 36"/>
                  <a:gd name="T31" fmla="*/ 2147483647 h 11"/>
                  <a:gd name="T32" fmla="*/ 2147483647 w 36"/>
                  <a:gd name="T33" fmla="*/ 2147483647 h 11"/>
                  <a:gd name="T34" fmla="*/ 2147483647 w 36"/>
                  <a:gd name="T35" fmla="*/ 2147483647 h 11"/>
                  <a:gd name="T36" fmla="*/ 2147483647 w 36"/>
                  <a:gd name="T37" fmla="*/ 2147483647 h 11"/>
                  <a:gd name="T38" fmla="*/ 2147483647 w 36"/>
                  <a:gd name="T39" fmla="*/ 2147483647 h 11"/>
                  <a:gd name="T40" fmla="*/ 2147483647 w 36"/>
                  <a:gd name="T41" fmla="*/ 2147483647 h 11"/>
                  <a:gd name="T42" fmla="*/ 2147483647 w 36"/>
                  <a:gd name="T43" fmla="*/ 2147483647 h 11"/>
                  <a:gd name="T44" fmla="*/ 2147483647 w 36"/>
                  <a:gd name="T45" fmla="*/ 2147483647 h 11"/>
                  <a:gd name="T46" fmla="*/ 2147483647 w 36"/>
                  <a:gd name="T47" fmla="*/ 2147483647 h 11"/>
                  <a:gd name="T48" fmla="*/ 2147483647 w 36"/>
                  <a:gd name="T49" fmla="*/ 2147483647 h 11"/>
                  <a:gd name="T50" fmla="*/ 2147483647 w 36"/>
                  <a:gd name="T51" fmla="*/ 2147483647 h 11"/>
                  <a:gd name="T52" fmla="*/ 2147483647 w 36"/>
                  <a:gd name="T53" fmla="*/ 2147483647 h 11"/>
                  <a:gd name="T54" fmla="*/ 2147483647 w 36"/>
                  <a:gd name="T55" fmla="*/ 2147483647 h 11"/>
                  <a:gd name="T56" fmla="*/ 2147483647 w 36"/>
                  <a:gd name="T57" fmla="*/ 2147483647 h 11"/>
                  <a:gd name="T58" fmla="*/ 2147483647 w 36"/>
                  <a:gd name="T59" fmla="*/ 2147483647 h 11"/>
                  <a:gd name="T60" fmla="*/ 2147483647 w 36"/>
                  <a:gd name="T61" fmla="*/ 2147483647 h 11"/>
                  <a:gd name="T62" fmla="*/ 2147483647 w 36"/>
                  <a:gd name="T63" fmla="*/ 2147483647 h 11"/>
                  <a:gd name="T64" fmla="*/ 2147483647 w 36"/>
                  <a:gd name="T65" fmla="*/ 2147483647 h 11"/>
                  <a:gd name="T66" fmla="*/ 2147483647 w 36"/>
                  <a:gd name="T67" fmla="*/ 2147483647 h 11"/>
                  <a:gd name="T68" fmla="*/ 2147483647 w 36"/>
                  <a:gd name="T69" fmla="*/ 0 h 11"/>
                  <a:gd name="T70" fmla="*/ 2147483647 w 36"/>
                  <a:gd name="T71" fmla="*/ 0 h 11"/>
                  <a:gd name="T72" fmla="*/ 0 w 36"/>
                  <a:gd name="T73" fmla="*/ 0 h 11"/>
                  <a:gd name="T74" fmla="*/ 0 w 36"/>
                  <a:gd name="T75" fmla="*/ 2147483647 h 11"/>
                  <a:gd name="T76" fmla="*/ 2147483647 w 36"/>
                  <a:gd name="T77" fmla="*/ 2147483647 h 11"/>
                  <a:gd name="T78" fmla="*/ 2147483647 w 36"/>
                  <a:gd name="T79" fmla="*/ 2147483647 h 11"/>
                  <a:gd name="T80" fmla="*/ 2147483647 w 36"/>
                  <a:gd name="T81" fmla="*/ 2147483647 h 11"/>
                  <a:gd name="T82" fmla="*/ 2147483647 w 36"/>
                  <a:gd name="T83" fmla="*/ 2147483647 h 11"/>
                  <a:gd name="T84" fmla="*/ 2147483647 w 36"/>
                  <a:gd name="T85" fmla="*/ 2147483647 h 11"/>
                  <a:gd name="T86" fmla="*/ 2147483647 w 36"/>
                  <a:gd name="T87" fmla="*/ 2147483647 h 11"/>
                  <a:gd name="T88" fmla="*/ 2147483647 w 36"/>
                  <a:gd name="T89" fmla="*/ 2147483647 h 11"/>
                  <a:gd name="T90" fmla="*/ 2147483647 w 36"/>
                  <a:gd name="T91" fmla="*/ 2147483647 h 1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6" h="11">
                    <a:moveTo>
                      <a:pt x="17" y="9"/>
                    </a:moveTo>
                    <a:lnTo>
                      <a:pt x="17" y="9"/>
                    </a:lnTo>
                    <a:lnTo>
                      <a:pt x="17" y="11"/>
                    </a:lnTo>
                    <a:lnTo>
                      <a:pt x="22" y="11"/>
                    </a:lnTo>
                    <a:lnTo>
                      <a:pt x="24" y="9"/>
                    </a:lnTo>
                    <a:lnTo>
                      <a:pt x="26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1" y="11"/>
                    </a:lnTo>
                    <a:lnTo>
                      <a:pt x="31" y="9"/>
                    </a:lnTo>
                    <a:lnTo>
                      <a:pt x="34" y="9"/>
                    </a:lnTo>
                    <a:lnTo>
                      <a:pt x="36" y="9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6" y="7"/>
                    </a:lnTo>
                    <a:lnTo>
                      <a:pt x="36" y="4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7"/>
                    </a:lnTo>
                    <a:lnTo>
                      <a:pt x="22" y="7"/>
                    </a:lnTo>
                    <a:lnTo>
                      <a:pt x="19" y="4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7" y="4"/>
                    </a:lnTo>
                    <a:lnTo>
                      <a:pt x="17" y="7"/>
                    </a:lnTo>
                    <a:lnTo>
                      <a:pt x="15" y="4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10" y="4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2" y="9"/>
                    </a:lnTo>
                    <a:lnTo>
                      <a:pt x="15" y="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6" name="Freeform 1319"/>
              <p:cNvSpPr/>
              <p:nvPr/>
            </p:nvSpPr>
            <p:spPr bwMode="auto">
              <a:xfrm>
                <a:off x="749301" y="1073151"/>
                <a:ext cx="11113" cy="7938"/>
              </a:xfrm>
              <a:custGeom>
                <a:avLst/>
                <a:gdLst>
                  <a:gd name="T0" fmla="*/ 0 w 7"/>
                  <a:gd name="T1" fmla="*/ 2147483647 h 5"/>
                  <a:gd name="T2" fmla="*/ 0 w 7"/>
                  <a:gd name="T3" fmla="*/ 2147483647 h 5"/>
                  <a:gd name="T4" fmla="*/ 2147483647 w 7"/>
                  <a:gd name="T5" fmla="*/ 2147483647 h 5"/>
                  <a:gd name="T6" fmla="*/ 2147483647 w 7"/>
                  <a:gd name="T7" fmla="*/ 2147483647 h 5"/>
                  <a:gd name="T8" fmla="*/ 2147483647 w 7"/>
                  <a:gd name="T9" fmla="*/ 2147483647 h 5"/>
                  <a:gd name="T10" fmla="*/ 0 w 7"/>
                  <a:gd name="T11" fmla="*/ 2147483647 h 5"/>
                  <a:gd name="T12" fmla="*/ 0 w 7"/>
                  <a:gd name="T13" fmla="*/ 2147483647 h 5"/>
                  <a:gd name="T14" fmla="*/ 2147483647 w 7"/>
                  <a:gd name="T15" fmla="*/ 2147483647 h 5"/>
                  <a:gd name="T16" fmla="*/ 2147483647 w 7"/>
                  <a:gd name="T17" fmla="*/ 2147483647 h 5"/>
                  <a:gd name="T18" fmla="*/ 2147483647 w 7"/>
                  <a:gd name="T19" fmla="*/ 2147483647 h 5"/>
                  <a:gd name="T20" fmla="*/ 2147483647 w 7"/>
                  <a:gd name="T21" fmla="*/ 2147483647 h 5"/>
                  <a:gd name="T22" fmla="*/ 2147483647 w 7"/>
                  <a:gd name="T23" fmla="*/ 2147483647 h 5"/>
                  <a:gd name="T24" fmla="*/ 2147483647 w 7"/>
                  <a:gd name="T25" fmla="*/ 2147483647 h 5"/>
                  <a:gd name="T26" fmla="*/ 2147483647 w 7"/>
                  <a:gd name="T27" fmla="*/ 2147483647 h 5"/>
                  <a:gd name="T28" fmla="*/ 2147483647 w 7"/>
                  <a:gd name="T29" fmla="*/ 2147483647 h 5"/>
                  <a:gd name="T30" fmla="*/ 2147483647 w 7"/>
                  <a:gd name="T31" fmla="*/ 2147483647 h 5"/>
                  <a:gd name="T32" fmla="*/ 2147483647 w 7"/>
                  <a:gd name="T33" fmla="*/ 2147483647 h 5"/>
                  <a:gd name="T34" fmla="*/ 2147483647 w 7"/>
                  <a:gd name="T35" fmla="*/ 2147483647 h 5"/>
                  <a:gd name="T36" fmla="*/ 2147483647 w 7"/>
                  <a:gd name="T37" fmla="*/ 2147483647 h 5"/>
                  <a:gd name="T38" fmla="*/ 2147483647 w 7"/>
                  <a:gd name="T39" fmla="*/ 2147483647 h 5"/>
                  <a:gd name="T40" fmla="*/ 2147483647 w 7"/>
                  <a:gd name="T41" fmla="*/ 0 h 5"/>
                  <a:gd name="T42" fmla="*/ 0 w 7"/>
                  <a:gd name="T43" fmla="*/ 0 h 5"/>
                  <a:gd name="T44" fmla="*/ 0 w 7"/>
                  <a:gd name="T45" fmla="*/ 0 h 5"/>
                  <a:gd name="T46" fmla="*/ 0 w 7"/>
                  <a:gd name="T47" fmla="*/ 2147483647 h 5"/>
                  <a:gd name="T48" fmla="*/ 0 w 7"/>
                  <a:gd name="T49" fmla="*/ 2147483647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" h="5">
                    <a:moveTo>
                      <a:pt x="0" y="3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7" name="Freeform 1320"/>
              <p:cNvSpPr/>
              <p:nvPr/>
            </p:nvSpPr>
            <p:spPr bwMode="auto">
              <a:xfrm>
                <a:off x="757238" y="1081088"/>
                <a:ext cx="6350" cy="3175"/>
              </a:xfrm>
              <a:custGeom>
                <a:avLst/>
                <a:gdLst>
                  <a:gd name="T0" fmla="*/ 0 w 4"/>
                  <a:gd name="T1" fmla="*/ 2147483647 h 2"/>
                  <a:gd name="T2" fmla="*/ 0 w 4"/>
                  <a:gd name="T3" fmla="*/ 2147483647 h 2"/>
                  <a:gd name="T4" fmla="*/ 0 w 4"/>
                  <a:gd name="T5" fmla="*/ 2147483647 h 2"/>
                  <a:gd name="T6" fmla="*/ 2147483647 w 4"/>
                  <a:gd name="T7" fmla="*/ 2147483647 h 2"/>
                  <a:gd name="T8" fmla="*/ 2147483647 w 4"/>
                  <a:gd name="T9" fmla="*/ 2147483647 h 2"/>
                  <a:gd name="T10" fmla="*/ 2147483647 w 4"/>
                  <a:gd name="T11" fmla="*/ 0 h 2"/>
                  <a:gd name="T12" fmla="*/ 2147483647 w 4"/>
                  <a:gd name="T13" fmla="*/ 2147483647 h 2"/>
                  <a:gd name="T14" fmla="*/ 0 w 4"/>
                  <a:gd name="T15" fmla="*/ 2147483647 h 2"/>
                  <a:gd name="T16" fmla="*/ 0 w 4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8" name="Rectangle 1321"/>
              <p:cNvSpPr>
                <a:spLocks noChangeArrowheads="1"/>
              </p:cNvSpPr>
              <p:nvPr/>
            </p:nvSpPr>
            <p:spPr bwMode="auto">
              <a:xfrm>
                <a:off x="760413" y="1077913"/>
                <a:ext cx="1588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49" name="Freeform 1322"/>
              <p:cNvSpPr/>
              <p:nvPr/>
            </p:nvSpPr>
            <p:spPr bwMode="auto">
              <a:xfrm>
                <a:off x="752476" y="1095376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2147483647 h 3"/>
                  <a:gd name="T4" fmla="*/ 0 h 3"/>
                  <a:gd name="T5" fmla="*/ 2147483647 h 3"/>
                  <a:gd name="T6" fmla="*/ 0 h 3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0" y="T0"/>
                  </a:cxn>
                  <a:cxn ang="T9">
                    <a:pos x="0" y="T1"/>
                  </a:cxn>
                  <a:cxn ang="T10">
                    <a:pos x="0" y="T2"/>
                  </a:cxn>
                  <a:cxn ang="T11">
                    <a:pos x="0" y="T3"/>
                  </a:cxn>
                  <a:cxn ang="T12">
                    <a:pos x="0" y="T4"/>
                  </a:cxn>
                  <a:cxn ang="T13">
                    <a:pos x="0" y="T5"/>
                  </a:cxn>
                  <a:cxn ang="T14">
                    <a:pos x="0" y="T6"/>
                  </a:cxn>
                  <a:cxn ang="T15">
                    <a:pos x="0" y="T7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0" name="Freeform 1323"/>
              <p:cNvSpPr/>
              <p:nvPr/>
            </p:nvSpPr>
            <p:spPr bwMode="auto">
              <a:xfrm>
                <a:off x="760413" y="10953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1" name="Freeform 1324"/>
              <p:cNvSpPr/>
              <p:nvPr/>
            </p:nvSpPr>
            <p:spPr bwMode="auto">
              <a:xfrm>
                <a:off x="757238" y="1092201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0 w 2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2" name="Rectangle 1325"/>
              <p:cNvSpPr>
                <a:spLocks noChangeArrowheads="1"/>
              </p:cNvSpPr>
              <p:nvPr/>
            </p:nvSpPr>
            <p:spPr bwMode="auto">
              <a:xfrm>
                <a:off x="741363" y="108902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53" name="Freeform 1326"/>
              <p:cNvSpPr/>
              <p:nvPr/>
            </p:nvSpPr>
            <p:spPr bwMode="auto">
              <a:xfrm>
                <a:off x="738188" y="1089026"/>
                <a:ext cx="3175" cy="3175"/>
              </a:xfrm>
              <a:custGeom>
                <a:avLst/>
                <a:gdLst>
                  <a:gd name="T0" fmla="*/ 0 w 2"/>
                  <a:gd name="T1" fmla="*/ 2147483647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0 h 2"/>
                  <a:gd name="T8" fmla="*/ 0 w 2"/>
                  <a:gd name="T9" fmla="*/ 0 h 2"/>
                  <a:gd name="T10" fmla="*/ 0 w 2"/>
                  <a:gd name="T11" fmla="*/ 2147483647 h 2"/>
                  <a:gd name="T12" fmla="*/ 0 w 2"/>
                  <a:gd name="T13" fmla="*/ 2147483647 h 2"/>
                  <a:gd name="T14" fmla="*/ 0 w 2"/>
                  <a:gd name="T15" fmla="*/ 2147483647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4" name="Freeform 1327"/>
              <p:cNvSpPr/>
              <p:nvPr/>
            </p:nvSpPr>
            <p:spPr bwMode="auto">
              <a:xfrm>
                <a:off x="727076" y="109220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5" name="Freeform 1328"/>
              <p:cNvSpPr/>
              <p:nvPr/>
            </p:nvSpPr>
            <p:spPr bwMode="auto">
              <a:xfrm>
                <a:off x="771526" y="10890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2147483647 w 3"/>
                  <a:gd name="T3" fmla="*/ 2147483647 h 2"/>
                  <a:gd name="T4" fmla="*/ 2147483647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0 h 2"/>
                  <a:gd name="T10" fmla="*/ 2147483647 w 3"/>
                  <a:gd name="T11" fmla="*/ 0 h 2"/>
                  <a:gd name="T12" fmla="*/ 0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6" name="Freeform 1329"/>
              <p:cNvSpPr/>
              <p:nvPr/>
            </p:nvSpPr>
            <p:spPr bwMode="auto">
              <a:xfrm>
                <a:off x="768351" y="1028701"/>
                <a:ext cx="101600" cy="63500"/>
              </a:xfrm>
              <a:custGeom>
                <a:avLst/>
                <a:gdLst>
                  <a:gd name="T0" fmla="*/ 2147483647 w 64"/>
                  <a:gd name="T1" fmla="*/ 2147483647 h 40"/>
                  <a:gd name="T2" fmla="*/ 2147483647 w 64"/>
                  <a:gd name="T3" fmla="*/ 2147483647 h 40"/>
                  <a:gd name="T4" fmla="*/ 2147483647 w 64"/>
                  <a:gd name="T5" fmla="*/ 2147483647 h 40"/>
                  <a:gd name="T6" fmla="*/ 2147483647 w 64"/>
                  <a:gd name="T7" fmla="*/ 2147483647 h 40"/>
                  <a:gd name="T8" fmla="*/ 2147483647 w 64"/>
                  <a:gd name="T9" fmla="*/ 2147483647 h 40"/>
                  <a:gd name="T10" fmla="*/ 2147483647 w 64"/>
                  <a:gd name="T11" fmla="*/ 2147483647 h 40"/>
                  <a:gd name="T12" fmla="*/ 2147483647 w 64"/>
                  <a:gd name="T13" fmla="*/ 2147483647 h 40"/>
                  <a:gd name="T14" fmla="*/ 2147483647 w 64"/>
                  <a:gd name="T15" fmla="*/ 2147483647 h 40"/>
                  <a:gd name="T16" fmla="*/ 2147483647 w 64"/>
                  <a:gd name="T17" fmla="*/ 2147483647 h 40"/>
                  <a:gd name="T18" fmla="*/ 2147483647 w 64"/>
                  <a:gd name="T19" fmla="*/ 2147483647 h 40"/>
                  <a:gd name="T20" fmla="*/ 2147483647 w 64"/>
                  <a:gd name="T21" fmla="*/ 2147483647 h 40"/>
                  <a:gd name="T22" fmla="*/ 2147483647 w 64"/>
                  <a:gd name="T23" fmla="*/ 2147483647 h 40"/>
                  <a:gd name="T24" fmla="*/ 2147483647 w 64"/>
                  <a:gd name="T25" fmla="*/ 2147483647 h 40"/>
                  <a:gd name="T26" fmla="*/ 2147483647 w 64"/>
                  <a:gd name="T27" fmla="*/ 2147483647 h 40"/>
                  <a:gd name="T28" fmla="*/ 2147483647 w 64"/>
                  <a:gd name="T29" fmla="*/ 2147483647 h 40"/>
                  <a:gd name="T30" fmla="*/ 2147483647 w 64"/>
                  <a:gd name="T31" fmla="*/ 2147483647 h 40"/>
                  <a:gd name="T32" fmla="*/ 2147483647 w 64"/>
                  <a:gd name="T33" fmla="*/ 2147483647 h 40"/>
                  <a:gd name="T34" fmla="*/ 2147483647 w 64"/>
                  <a:gd name="T35" fmla="*/ 2147483647 h 40"/>
                  <a:gd name="T36" fmla="*/ 2147483647 w 64"/>
                  <a:gd name="T37" fmla="*/ 2147483647 h 40"/>
                  <a:gd name="T38" fmla="*/ 2147483647 w 64"/>
                  <a:gd name="T39" fmla="*/ 2147483647 h 40"/>
                  <a:gd name="T40" fmla="*/ 2147483647 w 64"/>
                  <a:gd name="T41" fmla="*/ 2147483647 h 40"/>
                  <a:gd name="T42" fmla="*/ 2147483647 w 64"/>
                  <a:gd name="T43" fmla="*/ 2147483647 h 40"/>
                  <a:gd name="T44" fmla="*/ 2147483647 w 64"/>
                  <a:gd name="T45" fmla="*/ 2147483647 h 40"/>
                  <a:gd name="T46" fmla="*/ 2147483647 w 64"/>
                  <a:gd name="T47" fmla="*/ 2147483647 h 40"/>
                  <a:gd name="T48" fmla="*/ 2147483647 w 64"/>
                  <a:gd name="T49" fmla="*/ 2147483647 h 40"/>
                  <a:gd name="T50" fmla="*/ 2147483647 w 64"/>
                  <a:gd name="T51" fmla="*/ 2147483647 h 40"/>
                  <a:gd name="T52" fmla="*/ 2147483647 w 64"/>
                  <a:gd name="T53" fmla="*/ 2147483647 h 40"/>
                  <a:gd name="T54" fmla="*/ 2147483647 w 64"/>
                  <a:gd name="T55" fmla="*/ 2147483647 h 40"/>
                  <a:gd name="T56" fmla="*/ 2147483647 w 64"/>
                  <a:gd name="T57" fmla="*/ 2147483647 h 40"/>
                  <a:gd name="T58" fmla="*/ 2147483647 w 64"/>
                  <a:gd name="T59" fmla="*/ 2147483647 h 40"/>
                  <a:gd name="T60" fmla="*/ 2147483647 w 64"/>
                  <a:gd name="T61" fmla="*/ 2147483647 h 40"/>
                  <a:gd name="T62" fmla="*/ 2147483647 w 64"/>
                  <a:gd name="T63" fmla="*/ 2147483647 h 40"/>
                  <a:gd name="T64" fmla="*/ 2147483647 w 64"/>
                  <a:gd name="T65" fmla="*/ 2147483647 h 40"/>
                  <a:gd name="T66" fmla="*/ 2147483647 w 64"/>
                  <a:gd name="T67" fmla="*/ 2147483647 h 40"/>
                  <a:gd name="T68" fmla="*/ 2147483647 w 64"/>
                  <a:gd name="T69" fmla="*/ 2147483647 h 40"/>
                  <a:gd name="T70" fmla="*/ 2147483647 w 64"/>
                  <a:gd name="T71" fmla="*/ 2147483647 h 40"/>
                  <a:gd name="T72" fmla="*/ 2147483647 w 64"/>
                  <a:gd name="T73" fmla="*/ 2147483647 h 40"/>
                  <a:gd name="T74" fmla="*/ 2147483647 w 64"/>
                  <a:gd name="T75" fmla="*/ 2147483647 h 40"/>
                  <a:gd name="T76" fmla="*/ 2147483647 w 64"/>
                  <a:gd name="T77" fmla="*/ 2147483647 h 40"/>
                  <a:gd name="T78" fmla="*/ 2147483647 w 64"/>
                  <a:gd name="T79" fmla="*/ 2147483647 h 40"/>
                  <a:gd name="T80" fmla="*/ 2147483647 w 64"/>
                  <a:gd name="T81" fmla="*/ 2147483647 h 40"/>
                  <a:gd name="T82" fmla="*/ 2147483647 w 64"/>
                  <a:gd name="T83" fmla="*/ 2147483647 h 40"/>
                  <a:gd name="T84" fmla="*/ 2147483647 w 64"/>
                  <a:gd name="T85" fmla="*/ 2147483647 h 40"/>
                  <a:gd name="T86" fmla="*/ 2147483647 w 64"/>
                  <a:gd name="T87" fmla="*/ 2147483647 h 40"/>
                  <a:gd name="T88" fmla="*/ 2147483647 w 64"/>
                  <a:gd name="T89" fmla="*/ 2147483647 h 40"/>
                  <a:gd name="T90" fmla="*/ 2147483647 w 64"/>
                  <a:gd name="T91" fmla="*/ 2147483647 h 40"/>
                  <a:gd name="T92" fmla="*/ 2147483647 w 64"/>
                  <a:gd name="T93" fmla="*/ 2147483647 h 40"/>
                  <a:gd name="T94" fmla="*/ 2147483647 w 64"/>
                  <a:gd name="T95" fmla="*/ 2147483647 h 40"/>
                  <a:gd name="T96" fmla="*/ 2147483647 w 64"/>
                  <a:gd name="T97" fmla="*/ 2147483647 h 40"/>
                  <a:gd name="T98" fmla="*/ 2147483647 w 64"/>
                  <a:gd name="T99" fmla="*/ 2147483647 h 40"/>
                  <a:gd name="T100" fmla="*/ 2147483647 w 64"/>
                  <a:gd name="T101" fmla="*/ 2147483647 h 40"/>
                  <a:gd name="T102" fmla="*/ 2147483647 w 64"/>
                  <a:gd name="T103" fmla="*/ 2147483647 h 40"/>
                  <a:gd name="T104" fmla="*/ 2147483647 w 64"/>
                  <a:gd name="T105" fmla="*/ 2147483647 h 40"/>
                  <a:gd name="T106" fmla="*/ 2147483647 w 64"/>
                  <a:gd name="T107" fmla="*/ 2147483647 h 40"/>
                  <a:gd name="T108" fmla="*/ 2147483647 w 64"/>
                  <a:gd name="T109" fmla="*/ 2147483647 h 40"/>
                  <a:gd name="T110" fmla="*/ 2147483647 w 64"/>
                  <a:gd name="T111" fmla="*/ 2147483647 h 40"/>
                  <a:gd name="T112" fmla="*/ 2147483647 w 64"/>
                  <a:gd name="T113" fmla="*/ 2147483647 h 40"/>
                  <a:gd name="T114" fmla="*/ 2147483647 w 64"/>
                  <a:gd name="T115" fmla="*/ 2147483647 h 40"/>
                  <a:gd name="T116" fmla="*/ 2147483647 w 64"/>
                  <a:gd name="T117" fmla="*/ 2147483647 h 40"/>
                  <a:gd name="T118" fmla="*/ 2147483647 w 64"/>
                  <a:gd name="T119" fmla="*/ 2147483647 h 40"/>
                  <a:gd name="T120" fmla="*/ 2147483647 w 64"/>
                  <a:gd name="T121" fmla="*/ 2147483647 h 4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64" h="40">
                    <a:moveTo>
                      <a:pt x="2" y="12"/>
                    </a:moveTo>
                    <a:lnTo>
                      <a:pt x="5" y="12"/>
                    </a:lnTo>
                    <a:lnTo>
                      <a:pt x="2" y="14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5" y="14"/>
                    </a:lnTo>
                    <a:lnTo>
                      <a:pt x="5" y="16"/>
                    </a:lnTo>
                    <a:lnTo>
                      <a:pt x="9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9" y="16"/>
                    </a:lnTo>
                    <a:lnTo>
                      <a:pt x="5" y="16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12" y="19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9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2" y="19"/>
                    </a:lnTo>
                    <a:lnTo>
                      <a:pt x="16" y="19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24" y="19"/>
                    </a:lnTo>
                    <a:lnTo>
                      <a:pt x="26" y="16"/>
                    </a:lnTo>
                    <a:lnTo>
                      <a:pt x="26" y="14"/>
                    </a:lnTo>
                    <a:lnTo>
                      <a:pt x="28" y="14"/>
                    </a:lnTo>
                    <a:lnTo>
                      <a:pt x="31" y="14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8" y="16"/>
                    </a:lnTo>
                    <a:lnTo>
                      <a:pt x="33" y="16"/>
                    </a:lnTo>
                    <a:lnTo>
                      <a:pt x="31" y="19"/>
                    </a:lnTo>
                    <a:lnTo>
                      <a:pt x="28" y="19"/>
                    </a:lnTo>
                    <a:lnTo>
                      <a:pt x="24" y="19"/>
                    </a:lnTo>
                    <a:lnTo>
                      <a:pt x="26" y="19"/>
                    </a:lnTo>
                    <a:lnTo>
                      <a:pt x="24" y="19"/>
                    </a:lnTo>
                    <a:lnTo>
                      <a:pt x="21" y="21"/>
                    </a:lnTo>
                    <a:lnTo>
                      <a:pt x="19" y="21"/>
                    </a:lnTo>
                    <a:lnTo>
                      <a:pt x="21" y="21"/>
                    </a:lnTo>
                    <a:lnTo>
                      <a:pt x="21" y="23"/>
                    </a:lnTo>
                    <a:lnTo>
                      <a:pt x="24" y="23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1" y="26"/>
                    </a:lnTo>
                    <a:lnTo>
                      <a:pt x="21" y="23"/>
                    </a:lnTo>
                    <a:lnTo>
                      <a:pt x="16" y="21"/>
                    </a:lnTo>
                    <a:lnTo>
                      <a:pt x="14" y="21"/>
                    </a:lnTo>
                    <a:lnTo>
                      <a:pt x="12" y="21"/>
                    </a:lnTo>
                    <a:lnTo>
                      <a:pt x="14" y="23"/>
                    </a:lnTo>
                    <a:lnTo>
                      <a:pt x="12" y="23"/>
                    </a:lnTo>
                    <a:lnTo>
                      <a:pt x="14" y="23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6" y="28"/>
                    </a:lnTo>
                    <a:lnTo>
                      <a:pt x="19" y="28"/>
                    </a:lnTo>
                    <a:lnTo>
                      <a:pt x="21" y="28"/>
                    </a:lnTo>
                    <a:lnTo>
                      <a:pt x="21" y="31"/>
                    </a:lnTo>
                    <a:lnTo>
                      <a:pt x="19" y="28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9" y="31"/>
                    </a:lnTo>
                    <a:lnTo>
                      <a:pt x="9" y="33"/>
                    </a:lnTo>
                    <a:lnTo>
                      <a:pt x="12" y="33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2" y="33"/>
                    </a:lnTo>
                    <a:lnTo>
                      <a:pt x="14" y="33"/>
                    </a:lnTo>
                    <a:lnTo>
                      <a:pt x="14" y="31"/>
                    </a:lnTo>
                    <a:lnTo>
                      <a:pt x="16" y="31"/>
                    </a:lnTo>
                    <a:lnTo>
                      <a:pt x="16" y="33"/>
                    </a:lnTo>
                    <a:lnTo>
                      <a:pt x="14" y="33"/>
                    </a:lnTo>
                    <a:lnTo>
                      <a:pt x="14" y="35"/>
                    </a:lnTo>
                    <a:lnTo>
                      <a:pt x="16" y="35"/>
                    </a:lnTo>
                    <a:lnTo>
                      <a:pt x="19" y="35"/>
                    </a:lnTo>
                    <a:lnTo>
                      <a:pt x="19" y="33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2" y="35"/>
                    </a:lnTo>
                    <a:lnTo>
                      <a:pt x="12" y="33"/>
                    </a:lnTo>
                    <a:lnTo>
                      <a:pt x="9" y="33"/>
                    </a:lnTo>
                    <a:lnTo>
                      <a:pt x="7" y="33"/>
                    </a:lnTo>
                    <a:lnTo>
                      <a:pt x="9" y="35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9" y="38"/>
                    </a:lnTo>
                    <a:lnTo>
                      <a:pt x="7" y="38"/>
                    </a:lnTo>
                    <a:lnTo>
                      <a:pt x="5" y="38"/>
                    </a:lnTo>
                    <a:lnTo>
                      <a:pt x="5" y="40"/>
                    </a:lnTo>
                    <a:lnTo>
                      <a:pt x="7" y="40"/>
                    </a:lnTo>
                    <a:lnTo>
                      <a:pt x="9" y="40"/>
                    </a:lnTo>
                    <a:lnTo>
                      <a:pt x="12" y="40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9" y="40"/>
                    </a:lnTo>
                    <a:lnTo>
                      <a:pt x="21" y="40"/>
                    </a:lnTo>
                    <a:lnTo>
                      <a:pt x="24" y="40"/>
                    </a:lnTo>
                    <a:lnTo>
                      <a:pt x="26" y="40"/>
                    </a:lnTo>
                    <a:lnTo>
                      <a:pt x="28" y="40"/>
                    </a:lnTo>
                    <a:lnTo>
                      <a:pt x="28" y="38"/>
                    </a:lnTo>
                    <a:lnTo>
                      <a:pt x="26" y="38"/>
                    </a:lnTo>
                    <a:lnTo>
                      <a:pt x="26" y="35"/>
                    </a:lnTo>
                    <a:lnTo>
                      <a:pt x="26" y="38"/>
                    </a:lnTo>
                    <a:lnTo>
                      <a:pt x="24" y="38"/>
                    </a:lnTo>
                    <a:lnTo>
                      <a:pt x="21" y="38"/>
                    </a:lnTo>
                    <a:lnTo>
                      <a:pt x="21" y="35"/>
                    </a:lnTo>
                    <a:lnTo>
                      <a:pt x="24" y="35"/>
                    </a:lnTo>
                    <a:lnTo>
                      <a:pt x="21" y="35"/>
                    </a:lnTo>
                    <a:lnTo>
                      <a:pt x="24" y="35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28" y="33"/>
                    </a:lnTo>
                    <a:lnTo>
                      <a:pt x="31" y="33"/>
                    </a:lnTo>
                    <a:lnTo>
                      <a:pt x="33" y="33"/>
                    </a:lnTo>
                    <a:lnTo>
                      <a:pt x="31" y="33"/>
                    </a:lnTo>
                    <a:lnTo>
                      <a:pt x="33" y="33"/>
                    </a:lnTo>
                    <a:lnTo>
                      <a:pt x="35" y="33"/>
                    </a:lnTo>
                    <a:lnTo>
                      <a:pt x="35" y="31"/>
                    </a:lnTo>
                    <a:lnTo>
                      <a:pt x="33" y="31"/>
                    </a:lnTo>
                    <a:lnTo>
                      <a:pt x="35" y="31"/>
                    </a:lnTo>
                    <a:lnTo>
                      <a:pt x="35" y="28"/>
                    </a:lnTo>
                    <a:lnTo>
                      <a:pt x="33" y="28"/>
                    </a:lnTo>
                    <a:lnTo>
                      <a:pt x="31" y="28"/>
                    </a:lnTo>
                    <a:lnTo>
                      <a:pt x="28" y="28"/>
                    </a:lnTo>
                    <a:lnTo>
                      <a:pt x="31" y="28"/>
                    </a:lnTo>
                    <a:lnTo>
                      <a:pt x="33" y="28"/>
                    </a:lnTo>
                    <a:lnTo>
                      <a:pt x="31" y="28"/>
                    </a:lnTo>
                    <a:lnTo>
                      <a:pt x="31" y="26"/>
                    </a:lnTo>
                    <a:lnTo>
                      <a:pt x="33" y="28"/>
                    </a:lnTo>
                    <a:lnTo>
                      <a:pt x="35" y="28"/>
                    </a:lnTo>
                    <a:lnTo>
                      <a:pt x="35" y="26"/>
                    </a:lnTo>
                    <a:lnTo>
                      <a:pt x="33" y="26"/>
                    </a:lnTo>
                    <a:lnTo>
                      <a:pt x="31" y="26"/>
                    </a:lnTo>
                    <a:lnTo>
                      <a:pt x="33" y="26"/>
                    </a:lnTo>
                    <a:lnTo>
                      <a:pt x="31" y="26"/>
                    </a:lnTo>
                    <a:lnTo>
                      <a:pt x="33" y="26"/>
                    </a:lnTo>
                    <a:lnTo>
                      <a:pt x="35" y="26"/>
                    </a:lnTo>
                    <a:lnTo>
                      <a:pt x="38" y="26"/>
                    </a:lnTo>
                    <a:lnTo>
                      <a:pt x="38" y="23"/>
                    </a:lnTo>
                    <a:lnTo>
                      <a:pt x="35" y="23"/>
                    </a:lnTo>
                    <a:lnTo>
                      <a:pt x="38" y="23"/>
                    </a:lnTo>
                    <a:lnTo>
                      <a:pt x="40" y="23"/>
                    </a:lnTo>
                    <a:lnTo>
                      <a:pt x="43" y="23"/>
                    </a:lnTo>
                    <a:lnTo>
                      <a:pt x="43" y="21"/>
                    </a:lnTo>
                    <a:lnTo>
                      <a:pt x="40" y="23"/>
                    </a:lnTo>
                    <a:lnTo>
                      <a:pt x="40" y="21"/>
                    </a:lnTo>
                    <a:lnTo>
                      <a:pt x="43" y="21"/>
                    </a:lnTo>
                    <a:lnTo>
                      <a:pt x="45" y="21"/>
                    </a:lnTo>
                    <a:lnTo>
                      <a:pt x="43" y="19"/>
                    </a:lnTo>
                    <a:lnTo>
                      <a:pt x="45" y="19"/>
                    </a:lnTo>
                    <a:lnTo>
                      <a:pt x="45" y="21"/>
                    </a:lnTo>
                    <a:lnTo>
                      <a:pt x="47" y="19"/>
                    </a:lnTo>
                    <a:lnTo>
                      <a:pt x="50" y="19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7" y="14"/>
                    </a:lnTo>
                    <a:lnTo>
                      <a:pt x="57" y="12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0" y="14"/>
                    </a:lnTo>
                    <a:lnTo>
                      <a:pt x="47" y="16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7" y="14"/>
                    </a:lnTo>
                    <a:lnTo>
                      <a:pt x="50" y="14"/>
                    </a:lnTo>
                    <a:lnTo>
                      <a:pt x="52" y="14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50" y="14"/>
                    </a:lnTo>
                    <a:lnTo>
                      <a:pt x="47" y="14"/>
                    </a:lnTo>
                    <a:lnTo>
                      <a:pt x="47" y="12"/>
                    </a:lnTo>
                    <a:lnTo>
                      <a:pt x="50" y="12"/>
                    </a:lnTo>
                    <a:lnTo>
                      <a:pt x="52" y="12"/>
                    </a:lnTo>
                    <a:lnTo>
                      <a:pt x="54" y="12"/>
                    </a:lnTo>
                    <a:lnTo>
                      <a:pt x="57" y="12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2" y="9"/>
                    </a:lnTo>
                    <a:lnTo>
                      <a:pt x="64" y="7"/>
                    </a:lnTo>
                    <a:lnTo>
                      <a:pt x="62" y="4"/>
                    </a:lnTo>
                    <a:lnTo>
                      <a:pt x="59" y="4"/>
                    </a:lnTo>
                    <a:lnTo>
                      <a:pt x="59" y="2"/>
                    </a:lnTo>
                    <a:lnTo>
                      <a:pt x="57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50" y="4"/>
                    </a:lnTo>
                    <a:lnTo>
                      <a:pt x="47" y="4"/>
                    </a:lnTo>
                    <a:lnTo>
                      <a:pt x="52" y="2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5" y="2"/>
                    </a:lnTo>
                    <a:lnTo>
                      <a:pt x="43" y="0"/>
                    </a:lnTo>
                    <a:lnTo>
                      <a:pt x="40" y="2"/>
                    </a:lnTo>
                    <a:lnTo>
                      <a:pt x="43" y="2"/>
                    </a:lnTo>
                    <a:lnTo>
                      <a:pt x="40" y="2"/>
                    </a:lnTo>
                    <a:lnTo>
                      <a:pt x="38" y="2"/>
                    </a:lnTo>
                    <a:lnTo>
                      <a:pt x="40" y="4"/>
                    </a:lnTo>
                    <a:lnTo>
                      <a:pt x="38" y="4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8" y="2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3" y="7"/>
                    </a:lnTo>
                    <a:lnTo>
                      <a:pt x="31" y="7"/>
                    </a:lnTo>
                    <a:lnTo>
                      <a:pt x="31" y="4"/>
                    </a:lnTo>
                    <a:lnTo>
                      <a:pt x="28" y="4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21" y="4"/>
                    </a:lnTo>
                    <a:lnTo>
                      <a:pt x="24" y="4"/>
                    </a:lnTo>
                    <a:lnTo>
                      <a:pt x="21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7"/>
                    </a:lnTo>
                    <a:lnTo>
                      <a:pt x="19" y="7"/>
                    </a:lnTo>
                    <a:lnTo>
                      <a:pt x="21" y="9"/>
                    </a:lnTo>
                    <a:lnTo>
                      <a:pt x="24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9" y="9"/>
                    </a:lnTo>
                    <a:lnTo>
                      <a:pt x="16" y="9"/>
                    </a:lnTo>
                    <a:lnTo>
                      <a:pt x="14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4" y="9"/>
                    </a:lnTo>
                    <a:lnTo>
                      <a:pt x="12" y="9"/>
                    </a:lnTo>
                    <a:lnTo>
                      <a:pt x="9" y="9"/>
                    </a:lnTo>
                    <a:lnTo>
                      <a:pt x="12" y="9"/>
                    </a:lnTo>
                    <a:lnTo>
                      <a:pt x="9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7" name="Freeform 1330"/>
              <p:cNvSpPr/>
              <p:nvPr/>
            </p:nvSpPr>
            <p:spPr bwMode="auto">
              <a:xfrm>
                <a:off x="752476" y="1050926"/>
                <a:ext cx="38100" cy="30163"/>
              </a:xfrm>
              <a:custGeom>
                <a:avLst/>
                <a:gdLst>
                  <a:gd name="T0" fmla="*/ 2147483647 w 24"/>
                  <a:gd name="T1" fmla="*/ 2147483647 h 19"/>
                  <a:gd name="T2" fmla="*/ 2147483647 w 24"/>
                  <a:gd name="T3" fmla="*/ 2147483647 h 19"/>
                  <a:gd name="T4" fmla="*/ 2147483647 w 24"/>
                  <a:gd name="T5" fmla="*/ 2147483647 h 19"/>
                  <a:gd name="T6" fmla="*/ 2147483647 w 24"/>
                  <a:gd name="T7" fmla="*/ 2147483647 h 19"/>
                  <a:gd name="T8" fmla="*/ 2147483647 w 24"/>
                  <a:gd name="T9" fmla="*/ 2147483647 h 19"/>
                  <a:gd name="T10" fmla="*/ 2147483647 w 24"/>
                  <a:gd name="T11" fmla="*/ 2147483647 h 19"/>
                  <a:gd name="T12" fmla="*/ 2147483647 w 24"/>
                  <a:gd name="T13" fmla="*/ 2147483647 h 19"/>
                  <a:gd name="T14" fmla="*/ 2147483647 w 24"/>
                  <a:gd name="T15" fmla="*/ 2147483647 h 19"/>
                  <a:gd name="T16" fmla="*/ 2147483647 w 24"/>
                  <a:gd name="T17" fmla="*/ 2147483647 h 19"/>
                  <a:gd name="T18" fmla="*/ 2147483647 w 24"/>
                  <a:gd name="T19" fmla="*/ 2147483647 h 19"/>
                  <a:gd name="T20" fmla="*/ 2147483647 w 24"/>
                  <a:gd name="T21" fmla="*/ 2147483647 h 19"/>
                  <a:gd name="T22" fmla="*/ 2147483647 w 24"/>
                  <a:gd name="T23" fmla="*/ 2147483647 h 19"/>
                  <a:gd name="T24" fmla="*/ 2147483647 w 24"/>
                  <a:gd name="T25" fmla="*/ 2147483647 h 19"/>
                  <a:gd name="T26" fmla="*/ 2147483647 w 24"/>
                  <a:gd name="T27" fmla="*/ 2147483647 h 19"/>
                  <a:gd name="T28" fmla="*/ 2147483647 w 24"/>
                  <a:gd name="T29" fmla="*/ 2147483647 h 19"/>
                  <a:gd name="T30" fmla="*/ 2147483647 w 24"/>
                  <a:gd name="T31" fmla="*/ 2147483647 h 19"/>
                  <a:gd name="T32" fmla="*/ 2147483647 w 24"/>
                  <a:gd name="T33" fmla="*/ 2147483647 h 19"/>
                  <a:gd name="T34" fmla="*/ 2147483647 w 24"/>
                  <a:gd name="T35" fmla="*/ 2147483647 h 19"/>
                  <a:gd name="T36" fmla="*/ 2147483647 w 24"/>
                  <a:gd name="T37" fmla="*/ 2147483647 h 19"/>
                  <a:gd name="T38" fmla="*/ 2147483647 w 24"/>
                  <a:gd name="T39" fmla="*/ 2147483647 h 19"/>
                  <a:gd name="T40" fmla="*/ 2147483647 w 24"/>
                  <a:gd name="T41" fmla="*/ 2147483647 h 19"/>
                  <a:gd name="T42" fmla="*/ 2147483647 w 24"/>
                  <a:gd name="T43" fmla="*/ 2147483647 h 19"/>
                  <a:gd name="T44" fmla="*/ 2147483647 w 24"/>
                  <a:gd name="T45" fmla="*/ 2147483647 h 19"/>
                  <a:gd name="T46" fmla="*/ 2147483647 w 24"/>
                  <a:gd name="T47" fmla="*/ 2147483647 h 19"/>
                  <a:gd name="T48" fmla="*/ 2147483647 w 24"/>
                  <a:gd name="T49" fmla="*/ 2147483647 h 19"/>
                  <a:gd name="T50" fmla="*/ 2147483647 w 24"/>
                  <a:gd name="T51" fmla="*/ 2147483647 h 19"/>
                  <a:gd name="T52" fmla="*/ 2147483647 w 24"/>
                  <a:gd name="T53" fmla="*/ 2147483647 h 19"/>
                  <a:gd name="T54" fmla="*/ 2147483647 w 24"/>
                  <a:gd name="T55" fmla="*/ 2147483647 h 19"/>
                  <a:gd name="T56" fmla="*/ 2147483647 w 24"/>
                  <a:gd name="T57" fmla="*/ 2147483647 h 19"/>
                  <a:gd name="T58" fmla="*/ 2147483647 w 24"/>
                  <a:gd name="T59" fmla="*/ 2147483647 h 19"/>
                  <a:gd name="T60" fmla="*/ 2147483647 w 24"/>
                  <a:gd name="T61" fmla="*/ 2147483647 h 19"/>
                  <a:gd name="T62" fmla="*/ 2147483647 w 24"/>
                  <a:gd name="T63" fmla="*/ 2147483647 h 19"/>
                  <a:gd name="T64" fmla="*/ 2147483647 w 24"/>
                  <a:gd name="T65" fmla="*/ 2147483647 h 19"/>
                  <a:gd name="T66" fmla="*/ 2147483647 w 24"/>
                  <a:gd name="T67" fmla="*/ 0 h 19"/>
                  <a:gd name="T68" fmla="*/ 2147483647 w 24"/>
                  <a:gd name="T69" fmla="*/ 0 h 19"/>
                  <a:gd name="T70" fmla="*/ 2147483647 w 24"/>
                  <a:gd name="T71" fmla="*/ 0 h 19"/>
                  <a:gd name="T72" fmla="*/ 2147483647 w 24"/>
                  <a:gd name="T73" fmla="*/ 2147483647 h 19"/>
                  <a:gd name="T74" fmla="*/ 2147483647 w 24"/>
                  <a:gd name="T75" fmla="*/ 2147483647 h 19"/>
                  <a:gd name="T76" fmla="*/ 2147483647 w 24"/>
                  <a:gd name="T77" fmla="*/ 2147483647 h 19"/>
                  <a:gd name="T78" fmla="*/ 2147483647 w 24"/>
                  <a:gd name="T79" fmla="*/ 2147483647 h 19"/>
                  <a:gd name="T80" fmla="*/ 2147483647 w 24"/>
                  <a:gd name="T81" fmla="*/ 2147483647 h 19"/>
                  <a:gd name="T82" fmla="*/ 2147483647 w 24"/>
                  <a:gd name="T83" fmla="*/ 2147483647 h 19"/>
                  <a:gd name="T84" fmla="*/ 2147483647 w 24"/>
                  <a:gd name="T85" fmla="*/ 2147483647 h 19"/>
                  <a:gd name="T86" fmla="*/ 0 w 24"/>
                  <a:gd name="T87" fmla="*/ 2147483647 h 19"/>
                  <a:gd name="T88" fmla="*/ 2147483647 w 24"/>
                  <a:gd name="T89" fmla="*/ 2147483647 h 1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4" h="19">
                    <a:moveTo>
                      <a:pt x="5" y="7"/>
                    </a:moveTo>
                    <a:lnTo>
                      <a:pt x="5" y="7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7" y="12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7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5" y="19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17" y="17"/>
                    </a:lnTo>
                    <a:lnTo>
                      <a:pt x="19" y="17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22" y="14"/>
                    </a:lnTo>
                    <a:lnTo>
                      <a:pt x="24" y="12"/>
                    </a:lnTo>
                    <a:lnTo>
                      <a:pt x="22" y="12"/>
                    </a:lnTo>
                    <a:lnTo>
                      <a:pt x="22" y="9"/>
                    </a:lnTo>
                    <a:lnTo>
                      <a:pt x="19" y="7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8" name="Freeform 1331"/>
              <p:cNvSpPr/>
              <p:nvPr/>
            </p:nvSpPr>
            <p:spPr bwMode="auto">
              <a:xfrm>
                <a:off x="757238" y="1058863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9" name="Freeform 1332"/>
              <p:cNvSpPr/>
              <p:nvPr/>
            </p:nvSpPr>
            <p:spPr bwMode="auto">
              <a:xfrm>
                <a:off x="741363" y="1062038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2147483647 w 3"/>
                  <a:gd name="T7" fmla="*/ 0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0" name="Freeform 1333"/>
              <p:cNvSpPr/>
              <p:nvPr/>
            </p:nvSpPr>
            <p:spPr bwMode="auto">
              <a:xfrm>
                <a:off x="771526" y="1084263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0 w 3"/>
                  <a:gd name="T3" fmla="*/ 0 h 3"/>
                  <a:gd name="T4" fmla="*/ 0 w 3"/>
                  <a:gd name="T5" fmla="*/ 0 h 3"/>
                  <a:gd name="T6" fmla="*/ 2147483647 w 3"/>
                  <a:gd name="T7" fmla="*/ 2147483647 h 3"/>
                  <a:gd name="T8" fmla="*/ 2147483647 w 3"/>
                  <a:gd name="T9" fmla="*/ 0 h 3"/>
                  <a:gd name="T10" fmla="*/ 2147483647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1" name="Rectangle 1334"/>
              <p:cNvSpPr>
                <a:spLocks noChangeArrowheads="1"/>
              </p:cNvSpPr>
              <p:nvPr/>
            </p:nvSpPr>
            <p:spPr bwMode="auto">
              <a:xfrm>
                <a:off x="771526" y="1084263"/>
                <a:ext cx="1588" cy="4763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62" name="Freeform 1335"/>
              <p:cNvSpPr/>
              <p:nvPr/>
            </p:nvSpPr>
            <p:spPr bwMode="auto">
              <a:xfrm>
                <a:off x="787401" y="107315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3" name="Freeform 1336"/>
              <p:cNvSpPr/>
              <p:nvPr/>
            </p:nvSpPr>
            <p:spPr bwMode="auto">
              <a:xfrm>
                <a:off x="828676" y="1020763"/>
                <a:ext cx="203200" cy="192088"/>
              </a:xfrm>
              <a:custGeom>
                <a:avLst/>
                <a:gdLst>
                  <a:gd name="T0" fmla="*/ 2147483647 w 128"/>
                  <a:gd name="T1" fmla="*/ 2147483647 h 121"/>
                  <a:gd name="T2" fmla="*/ 2147483647 w 128"/>
                  <a:gd name="T3" fmla="*/ 2147483647 h 121"/>
                  <a:gd name="T4" fmla="*/ 2147483647 w 128"/>
                  <a:gd name="T5" fmla="*/ 2147483647 h 121"/>
                  <a:gd name="T6" fmla="*/ 2147483647 w 128"/>
                  <a:gd name="T7" fmla="*/ 2147483647 h 121"/>
                  <a:gd name="T8" fmla="*/ 2147483647 w 128"/>
                  <a:gd name="T9" fmla="*/ 2147483647 h 121"/>
                  <a:gd name="T10" fmla="*/ 2147483647 w 128"/>
                  <a:gd name="T11" fmla="*/ 2147483647 h 121"/>
                  <a:gd name="T12" fmla="*/ 2147483647 w 128"/>
                  <a:gd name="T13" fmla="*/ 2147483647 h 121"/>
                  <a:gd name="T14" fmla="*/ 2147483647 w 128"/>
                  <a:gd name="T15" fmla="*/ 2147483647 h 121"/>
                  <a:gd name="T16" fmla="*/ 2147483647 w 128"/>
                  <a:gd name="T17" fmla="*/ 2147483647 h 121"/>
                  <a:gd name="T18" fmla="*/ 2147483647 w 128"/>
                  <a:gd name="T19" fmla="*/ 2147483647 h 121"/>
                  <a:gd name="T20" fmla="*/ 2147483647 w 128"/>
                  <a:gd name="T21" fmla="*/ 2147483647 h 121"/>
                  <a:gd name="T22" fmla="*/ 2147483647 w 128"/>
                  <a:gd name="T23" fmla="*/ 2147483647 h 121"/>
                  <a:gd name="T24" fmla="*/ 2147483647 w 128"/>
                  <a:gd name="T25" fmla="*/ 2147483647 h 121"/>
                  <a:gd name="T26" fmla="*/ 2147483647 w 128"/>
                  <a:gd name="T27" fmla="*/ 2147483647 h 121"/>
                  <a:gd name="T28" fmla="*/ 2147483647 w 128"/>
                  <a:gd name="T29" fmla="*/ 2147483647 h 121"/>
                  <a:gd name="T30" fmla="*/ 2147483647 w 128"/>
                  <a:gd name="T31" fmla="*/ 2147483647 h 121"/>
                  <a:gd name="T32" fmla="*/ 2147483647 w 128"/>
                  <a:gd name="T33" fmla="*/ 2147483647 h 121"/>
                  <a:gd name="T34" fmla="*/ 2147483647 w 128"/>
                  <a:gd name="T35" fmla="*/ 2147483647 h 121"/>
                  <a:gd name="T36" fmla="*/ 2147483647 w 128"/>
                  <a:gd name="T37" fmla="*/ 2147483647 h 121"/>
                  <a:gd name="T38" fmla="*/ 2147483647 w 128"/>
                  <a:gd name="T39" fmla="*/ 2147483647 h 121"/>
                  <a:gd name="T40" fmla="*/ 2147483647 w 128"/>
                  <a:gd name="T41" fmla="*/ 2147483647 h 121"/>
                  <a:gd name="T42" fmla="*/ 2147483647 w 128"/>
                  <a:gd name="T43" fmla="*/ 2147483647 h 121"/>
                  <a:gd name="T44" fmla="*/ 2147483647 w 128"/>
                  <a:gd name="T45" fmla="*/ 2147483647 h 121"/>
                  <a:gd name="T46" fmla="*/ 2147483647 w 128"/>
                  <a:gd name="T47" fmla="*/ 2147483647 h 121"/>
                  <a:gd name="T48" fmla="*/ 2147483647 w 128"/>
                  <a:gd name="T49" fmla="*/ 2147483647 h 121"/>
                  <a:gd name="T50" fmla="*/ 2147483647 w 128"/>
                  <a:gd name="T51" fmla="*/ 2147483647 h 121"/>
                  <a:gd name="T52" fmla="*/ 2147483647 w 128"/>
                  <a:gd name="T53" fmla="*/ 2147483647 h 121"/>
                  <a:gd name="T54" fmla="*/ 2147483647 w 128"/>
                  <a:gd name="T55" fmla="*/ 2147483647 h 121"/>
                  <a:gd name="T56" fmla="*/ 2147483647 w 128"/>
                  <a:gd name="T57" fmla="*/ 2147483647 h 121"/>
                  <a:gd name="T58" fmla="*/ 2147483647 w 128"/>
                  <a:gd name="T59" fmla="*/ 2147483647 h 121"/>
                  <a:gd name="T60" fmla="*/ 2147483647 w 128"/>
                  <a:gd name="T61" fmla="*/ 2147483647 h 121"/>
                  <a:gd name="T62" fmla="*/ 2147483647 w 128"/>
                  <a:gd name="T63" fmla="*/ 2147483647 h 121"/>
                  <a:gd name="T64" fmla="*/ 2147483647 w 128"/>
                  <a:gd name="T65" fmla="*/ 2147483647 h 121"/>
                  <a:gd name="T66" fmla="*/ 2147483647 w 128"/>
                  <a:gd name="T67" fmla="*/ 2147483647 h 121"/>
                  <a:gd name="T68" fmla="*/ 2147483647 w 128"/>
                  <a:gd name="T69" fmla="*/ 2147483647 h 121"/>
                  <a:gd name="T70" fmla="*/ 2147483647 w 128"/>
                  <a:gd name="T71" fmla="*/ 2147483647 h 121"/>
                  <a:gd name="T72" fmla="*/ 2147483647 w 128"/>
                  <a:gd name="T73" fmla="*/ 2147483647 h 121"/>
                  <a:gd name="T74" fmla="*/ 2147483647 w 128"/>
                  <a:gd name="T75" fmla="*/ 2147483647 h 121"/>
                  <a:gd name="T76" fmla="*/ 2147483647 w 128"/>
                  <a:gd name="T77" fmla="*/ 2147483647 h 121"/>
                  <a:gd name="T78" fmla="*/ 0 w 128"/>
                  <a:gd name="T79" fmla="*/ 2147483647 h 121"/>
                  <a:gd name="T80" fmla="*/ 2147483647 w 128"/>
                  <a:gd name="T81" fmla="*/ 2147483647 h 121"/>
                  <a:gd name="T82" fmla="*/ 2147483647 w 128"/>
                  <a:gd name="T83" fmla="*/ 2147483647 h 121"/>
                  <a:gd name="T84" fmla="*/ 2147483647 w 128"/>
                  <a:gd name="T85" fmla="*/ 2147483647 h 121"/>
                  <a:gd name="T86" fmla="*/ 2147483647 w 128"/>
                  <a:gd name="T87" fmla="*/ 2147483647 h 121"/>
                  <a:gd name="T88" fmla="*/ 2147483647 w 128"/>
                  <a:gd name="T89" fmla="*/ 2147483647 h 121"/>
                  <a:gd name="T90" fmla="*/ 2147483647 w 128"/>
                  <a:gd name="T91" fmla="*/ 2147483647 h 121"/>
                  <a:gd name="T92" fmla="*/ 2147483647 w 128"/>
                  <a:gd name="T93" fmla="*/ 2147483647 h 121"/>
                  <a:gd name="T94" fmla="*/ 2147483647 w 128"/>
                  <a:gd name="T95" fmla="*/ 2147483647 h 121"/>
                  <a:gd name="T96" fmla="*/ 2147483647 w 128"/>
                  <a:gd name="T97" fmla="*/ 2147483647 h 121"/>
                  <a:gd name="T98" fmla="*/ 2147483647 w 128"/>
                  <a:gd name="T99" fmla="*/ 2147483647 h 121"/>
                  <a:gd name="T100" fmla="*/ 2147483647 w 128"/>
                  <a:gd name="T101" fmla="*/ 2147483647 h 121"/>
                  <a:gd name="T102" fmla="*/ 2147483647 w 128"/>
                  <a:gd name="T103" fmla="*/ 2147483647 h 121"/>
                  <a:gd name="T104" fmla="*/ 2147483647 w 128"/>
                  <a:gd name="T105" fmla="*/ 2147483647 h 121"/>
                  <a:gd name="T106" fmla="*/ 2147483647 w 128"/>
                  <a:gd name="T107" fmla="*/ 2147483647 h 121"/>
                  <a:gd name="T108" fmla="*/ 2147483647 w 128"/>
                  <a:gd name="T109" fmla="*/ 2147483647 h 121"/>
                  <a:gd name="T110" fmla="*/ 2147483647 w 128"/>
                  <a:gd name="T111" fmla="*/ 2147483647 h 121"/>
                  <a:gd name="T112" fmla="*/ 2147483647 w 128"/>
                  <a:gd name="T113" fmla="*/ 2147483647 h 121"/>
                  <a:gd name="T114" fmla="*/ 2147483647 w 128"/>
                  <a:gd name="T115" fmla="*/ 2147483647 h 121"/>
                  <a:gd name="T116" fmla="*/ 2147483647 w 128"/>
                  <a:gd name="T117" fmla="*/ 2147483647 h 121"/>
                  <a:gd name="T118" fmla="*/ 2147483647 w 128"/>
                  <a:gd name="T119" fmla="*/ 2147483647 h 121"/>
                  <a:gd name="T120" fmla="*/ 2147483647 w 128"/>
                  <a:gd name="T121" fmla="*/ 2147483647 h 1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28" h="121">
                    <a:moveTo>
                      <a:pt x="104" y="76"/>
                    </a:moveTo>
                    <a:lnTo>
                      <a:pt x="107" y="73"/>
                    </a:lnTo>
                    <a:lnTo>
                      <a:pt x="104" y="73"/>
                    </a:lnTo>
                    <a:lnTo>
                      <a:pt x="102" y="73"/>
                    </a:lnTo>
                    <a:lnTo>
                      <a:pt x="99" y="73"/>
                    </a:lnTo>
                    <a:lnTo>
                      <a:pt x="97" y="73"/>
                    </a:lnTo>
                    <a:lnTo>
                      <a:pt x="95" y="73"/>
                    </a:lnTo>
                    <a:lnTo>
                      <a:pt x="97" y="73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5" y="73"/>
                    </a:lnTo>
                    <a:lnTo>
                      <a:pt x="92" y="71"/>
                    </a:lnTo>
                    <a:lnTo>
                      <a:pt x="95" y="71"/>
                    </a:lnTo>
                    <a:lnTo>
                      <a:pt x="97" y="71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5" y="66"/>
                    </a:lnTo>
                    <a:lnTo>
                      <a:pt x="92" y="66"/>
                    </a:lnTo>
                    <a:lnTo>
                      <a:pt x="95" y="64"/>
                    </a:lnTo>
                    <a:lnTo>
                      <a:pt x="95" y="66"/>
                    </a:lnTo>
                    <a:lnTo>
                      <a:pt x="97" y="66"/>
                    </a:lnTo>
                    <a:lnTo>
                      <a:pt x="99" y="66"/>
                    </a:lnTo>
                    <a:lnTo>
                      <a:pt x="102" y="69"/>
                    </a:lnTo>
                    <a:lnTo>
                      <a:pt x="104" y="71"/>
                    </a:lnTo>
                    <a:lnTo>
                      <a:pt x="107" y="71"/>
                    </a:lnTo>
                    <a:lnTo>
                      <a:pt x="109" y="71"/>
                    </a:lnTo>
                    <a:lnTo>
                      <a:pt x="109" y="69"/>
                    </a:lnTo>
                    <a:lnTo>
                      <a:pt x="107" y="69"/>
                    </a:lnTo>
                    <a:lnTo>
                      <a:pt x="107" y="66"/>
                    </a:lnTo>
                    <a:lnTo>
                      <a:pt x="104" y="64"/>
                    </a:lnTo>
                    <a:lnTo>
                      <a:pt x="102" y="64"/>
                    </a:lnTo>
                    <a:lnTo>
                      <a:pt x="99" y="64"/>
                    </a:lnTo>
                    <a:lnTo>
                      <a:pt x="102" y="64"/>
                    </a:lnTo>
                    <a:lnTo>
                      <a:pt x="102" y="62"/>
                    </a:lnTo>
                    <a:lnTo>
                      <a:pt x="99" y="62"/>
                    </a:lnTo>
                    <a:lnTo>
                      <a:pt x="97" y="62"/>
                    </a:lnTo>
                    <a:lnTo>
                      <a:pt x="99" y="62"/>
                    </a:lnTo>
                    <a:lnTo>
                      <a:pt x="102" y="62"/>
                    </a:lnTo>
                    <a:lnTo>
                      <a:pt x="99" y="59"/>
                    </a:lnTo>
                    <a:lnTo>
                      <a:pt x="99" y="62"/>
                    </a:lnTo>
                    <a:lnTo>
                      <a:pt x="97" y="62"/>
                    </a:lnTo>
                    <a:lnTo>
                      <a:pt x="95" y="59"/>
                    </a:lnTo>
                    <a:lnTo>
                      <a:pt x="97" y="59"/>
                    </a:lnTo>
                    <a:lnTo>
                      <a:pt x="99" y="59"/>
                    </a:lnTo>
                    <a:lnTo>
                      <a:pt x="102" y="57"/>
                    </a:lnTo>
                    <a:lnTo>
                      <a:pt x="99" y="57"/>
                    </a:lnTo>
                    <a:lnTo>
                      <a:pt x="102" y="57"/>
                    </a:lnTo>
                    <a:lnTo>
                      <a:pt x="104" y="57"/>
                    </a:lnTo>
                    <a:lnTo>
                      <a:pt x="107" y="59"/>
                    </a:lnTo>
                    <a:lnTo>
                      <a:pt x="104" y="57"/>
                    </a:lnTo>
                    <a:lnTo>
                      <a:pt x="104" y="59"/>
                    </a:lnTo>
                    <a:lnTo>
                      <a:pt x="107" y="59"/>
                    </a:lnTo>
                    <a:lnTo>
                      <a:pt x="109" y="59"/>
                    </a:lnTo>
                    <a:lnTo>
                      <a:pt x="111" y="59"/>
                    </a:lnTo>
                    <a:lnTo>
                      <a:pt x="111" y="57"/>
                    </a:lnTo>
                    <a:lnTo>
                      <a:pt x="109" y="57"/>
                    </a:lnTo>
                    <a:lnTo>
                      <a:pt x="107" y="54"/>
                    </a:lnTo>
                    <a:lnTo>
                      <a:pt x="109" y="54"/>
                    </a:lnTo>
                    <a:lnTo>
                      <a:pt x="109" y="52"/>
                    </a:lnTo>
                    <a:lnTo>
                      <a:pt x="111" y="54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1" y="52"/>
                    </a:lnTo>
                    <a:lnTo>
                      <a:pt x="109" y="52"/>
                    </a:lnTo>
                    <a:lnTo>
                      <a:pt x="111" y="52"/>
                    </a:lnTo>
                    <a:lnTo>
                      <a:pt x="109" y="52"/>
                    </a:lnTo>
                    <a:lnTo>
                      <a:pt x="107" y="50"/>
                    </a:lnTo>
                    <a:lnTo>
                      <a:pt x="109" y="50"/>
                    </a:lnTo>
                    <a:lnTo>
                      <a:pt x="111" y="50"/>
                    </a:lnTo>
                    <a:lnTo>
                      <a:pt x="109" y="47"/>
                    </a:lnTo>
                    <a:lnTo>
                      <a:pt x="109" y="50"/>
                    </a:lnTo>
                    <a:lnTo>
                      <a:pt x="111" y="50"/>
                    </a:lnTo>
                    <a:lnTo>
                      <a:pt x="114" y="50"/>
                    </a:lnTo>
                    <a:lnTo>
                      <a:pt x="114" y="47"/>
                    </a:lnTo>
                    <a:lnTo>
                      <a:pt x="111" y="47"/>
                    </a:lnTo>
                    <a:lnTo>
                      <a:pt x="109" y="47"/>
                    </a:lnTo>
                    <a:lnTo>
                      <a:pt x="107" y="47"/>
                    </a:lnTo>
                    <a:lnTo>
                      <a:pt x="111" y="47"/>
                    </a:lnTo>
                    <a:lnTo>
                      <a:pt x="111" y="45"/>
                    </a:lnTo>
                    <a:lnTo>
                      <a:pt x="109" y="45"/>
                    </a:lnTo>
                    <a:lnTo>
                      <a:pt x="107" y="43"/>
                    </a:lnTo>
                    <a:lnTo>
                      <a:pt x="109" y="43"/>
                    </a:lnTo>
                    <a:lnTo>
                      <a:pt x="111" y="43"/>
                    </a:lnTo>
                    <a:lnTo>
                      <a:pt x="114" y="43"/>
                    </a:lnTo>
                    <a:lnTo>
                      <a:pt x="116" y="43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1" y="40"/>
                    </a:lnTo>
                    <a:lnTo>
                      <a:pt x="111" y="38"/>
                    </a:lnTo>
                    <a:lnTo>
                      <a:pt x="111" y="40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1" y="38"/>
                    </a:lnTo>
                    <a:lnTo>
                      <a:pt x="109" y="38"/>
                    </a:lnTo>
                    <a:lnTo>
                      <a:pt x="107" y="38"/>
                    </a:lnTo>
                    <a:lnTo>
                      <a:pt x="109" y="36"/>
                    </a:lnTo>
                    <a:lnTo>
                      <a:pt x="111" y="33"/>
                    </a:lnTo>
                    <a:lnTo>
                      <a:pt x="114" y="31"/>
                    </a:lnTo>
                    <a:lnTo>
                      <a:pt x="111" y="31"/>
                    </a:lnTo>
                    <a:lnTo>
                      <a:pt x="114" y="28"/>
                    </a:lnTo>
                    <a:lnTo>
                      <a:pt x="116" y="28"/>
                    </a:lnTo>
                    <a:lnTo>
                      <a:pt x="116" y="26"/>
                    </a:lnTo>
                    <a:lnTo>
                      <a:pt x="114" y="26"/>
                    </a:lnTo>
                    <a:lnTo>
                      <a:pt x="111" y="26"/>
                    </a:lnTo>
                    <a:lnTo>
                      <a:pt x="114" y="26"/>
                    </a:lnTo>
                    <a:lnTo>
                      <a:pt x="114" y="28"/>
                    </a:lnTo>
                    <a:lnTo>
                      <a:pt x="111" y="28"/>
                    </a:lnTo>
                    <a:lnTo>
                      <a:pt x="111" y="26"/>
                    </a:lnTo>
                    <a:lnTo>
                      <a:pt x="114" y="26"/>
                    </a:lnTo>
                    <a:lnTo>
                      <a:pt x="116" y="26"/>
                    </a:lnTo>
                    <a:lnTo>
                      <a:pt x="118" y="26"/>
                    </a:lnTo>
                    <a:lnTo>
                      <a:pt x="121" y="24"/>
                    </a:lnTo>
                    <a:lnTo>
                      <a:pt x="118" y="24"/>
                    </a:lnTo>
                    <a:lnTo>
                      <a:pt x="116" y="24"/>
                    </a:lnTo>
                    <a:lnTo>
                      <a:pt x="114" y="24"/>
                    </a:lnTo>
                    <a:lnTo>
                      <a:pt x="111" y="24"/>
                    </a:lnTo>
                    <a:lnTo>
                      <a:pt x="109" y="24"/>
                    </a:lnTo>
                    <a:lnTo>
                      <a:pt x="111" y="24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6" y="21"/>
                    </a:lnTo>
                    <a:lnTo>
                      <a:pt x="118" y="24"/>
                    </a:lnTo>
                    <a:lnTo>
                      <a:pt x="121" y="24"/>
                    </a:lnTo>
                    <a:lnTo>
                      <a:pt x="121" y="21"/>
                    </a:lnTo>
                    <a:lnTo>
                      <a:pt x="123" y="21"/>
                    </a:lnTo>
                    <a:lnTo>
                      <a:pt x="121" y="21"/>
                    </a:lnTo>
                    <a:lnTo>
                      <a:pt x="123" y="19"/>
                    </a:lnTo>
                    <a:lnTo>
                      <a:pt x="126" y="21"/>
                    </a:lnTo>
                    <a:lnTo>
                      <a:pt x="128" y="17"/>
                    </a:lnTo>
                    <a:lnTo>
                      <a:pt x="123" y="14"/>
                    </a:lnTo>
                    <a:lnTo>
                      <a:pt x="118" y="14"/>
                    </a:lnTo>
                    <a:lnTo>
                      <a:pt x="118" y="17"/>
                    </a:lnTo>
                    <a:lnTo>
                      <a:pt x="116" y="14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17"/>
                    </a:lnTo>
                    <a:lnTo>
                      <a:pt x="111" y="17"/>
                    </a:lnTo>
                    <a:lnTo>
                      <a:pt x="109" y="17"/>
                    </a:lnTo>
                    <a:lnTo>
                      <a:pt x="107" y="19"/>
                    </a:lnTo>
                    <a:lnTo>
                      <a:pt x="107" y="21"/>
                    </a:lnTo>
                    <a:lnTo>
                      <a:pt x="104" y="21"/>
                    </a:lnTo>
                    <a:lnTo>
                      <a:pt x="104" y="24"/>
                    </a:lnTo>
                    <a:lnTo>
                      <a:pt x="102" y="24"/>
                    </a:lnTo>
                    <a:lnTo>
                      <a:pt x="104" y="24"/>
                    </a:lnTo>
                    <a:lnTo>
                      <a:pt x="104" y="21"/>
                    </a:lnTo>
                    <a:lnTo>
                      <a:pt x="104" y="19"/>
                    </a:lnTo>
                    <a:lnTo>
                      <a:pt x="107" y="19"/>
                    </a:lnTo>
                    <a:lnTo>
                      <a:pt x="107" y="14"/>
                    </a:lnTo>
                    <a:lnTo>
                      <a:pt x="102" y="14"/>
                    </a:lnTo>
                    <a:lnTo>
                      <a:pt x="102" y="17"/>
                    </a:lnTo>
                    <a:lnTo>
                      <a:pt x="99" y="17"/>
                    </a:lnTo>
                    <a:lnTo>
                      <a:pt x="97" y="19"/>
                    </a:lnTo>
                    <a:lnTo>
                      <a:pt x="95" y="19"/>
                    </a:lnTo>
                    <a:lnTo>
                      <a:pt x="97" y="17"/>
                    </a:lnTo>
                    <a:lnTo>
                      <a:pt x="99" y="17"/>
                    </a:lnTo>
                    <a:lnTo>
                      <a:pt x="99" y="14"/>
                    </a:lnTo>
                    <a:lnTo>
                      <a:pt x="95" y="14"/>
                    </a:lnTo>
                    <a:lnTo>
                      <a:pt x="92" y="14"/>
                    </a:lnTo>
                    <a:lnTo>
                      <a:pt x="90" y="14"/>
                    </a:lnTo>
                    <a:lnTo>
                      <a:pt x="85" y="17"/>
                    </a:lnTo>
                    <a:lnTo>
                      <a:pt x="83" y="17"/>
                    </a:lnTo>
                    <a:lnTo>
                      <a:pt x="83" y="14"/>
                    </a:lnTo>
                    <a:lnTo>
                      <a:pt x="88" y="14"/>
                    </a:lnTo>
                    <a:lnTo>
                      <a:pt x="85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5" y="14"/>
                    </a:lnTo>
                    <a:lnTo>
                      <a:pt x="97" y="14"/>
                    </a:lnTo>
                    <a:lnTo>
                      <a:pt x="102" y="14"/>
                    </a:lnTo>
                    <a:lnTo>
                      <a:pt x="102" y="12"/>
                    </a:lnTo>
                    <a:lnTo>
                      <a:pt x="104" y="12"/>
                    </a:lnTo>
                    <a:lnTo>
                      <a:pt x="107" y="12"/>
                    </a:lnTo>
                    <a:lnTo>
                      <a:pt x="109" y="9"/>
                    </a:lnTo>
                    <a:lnTo>
                      <a:pt x="107" y="9"/>
                    </a:lnTo>
                    <a:lnTo>
                      <a:pt x="104" y="7"/>
                    </a:lnTo>
                    <a:lnTo>
                      <a:pt x="102" y="7"/>
                    </a:lnTo>
                    <a:lnTo>
                      <a:pt x="99" y="9"/>
                    </a:lnTo>
                    <a:lnTo>
                      <a:pt x="99" y="7"/>
                    </a:lnTo>
                    <a:lnTo>
                      <a:pt x="102" y="7"/>
                    </a:lnTo>
                    <a:lnTo>
                      <a:pt x="99" y="5"/>
                    </a:lnTo>
                    <a:lnTo>
                      <a:pt x="97" y="5"/>
                    </a:lnTo>
                    <a:lnTo>
                      <a:pt x="97" y="7"/>
                    </a:lnTo>
                    <a:lnTo>
                      <a:pt x="92" y="7"/>
                    </a:lnTo>
                    <a:lnTo>
                      <a:pt x="90" y="5"/>
                    </a:lnTo>
                    <a:lnTo>
                      <a:pt x="88" y="5"/>
                    </a:lnTo>
                    <a:lnTo>
                      <a:pt x="85" y="7"/>
                    </a:lnTo>
                    <a:lnTo>
                      <a:pt x="80" y="7"/>
                    </a:lnTo>
                    <a:lnTo>
                      <a:pt x="80" y="9"/>
                    </a:lnTo>
                    <a:lnTo>
                      <a:pt x="80" y="7"/>
                    </a:lnTo>
                    <a:lnTo>
                      <a:pt x="78" y="7"/>
                    </a:lnTo>
                    <a:lnTo>
                      <a:pt x="78" y="9"/>
                    </a:lnTo>
                    <a:lnTo>
                      <a:pt x="78" y="7"/>
                    </a:lnTo>
                    <a:lnTo>
                      <a:pt x="80" y="7"/>
                    </a:lnTo>
                    <a:lnTo>
                      <a:pt x="83" y="7"/>
                    </a:lnTo>
                    <a:lnTo>
                      <a:pt x="80" y="5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8" y="5"/>
                    </a:lnTo>
                    <a:lnTo>
                      <a:pt x="90" y="5"/>
                    </a:lnTo>
                    <a:lnTo>
                      <a:pt x="92" y="5"/>
                    </a:lnTo>
                    <a:lnTo>
                      <a:pt x="97" y="5"/>
                    </a:lnTo>
                    <a:lnTo>
                      <a:pt x="99" y="5"/>
                    </a:lnTo>
                    <a:lnTo>
                      <a:pt x="99" y="2"/>
                    </a:lnTo>
                    <a:lnTo>
                      <a:pt x="95" y="2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88" y="2"/>
                    </a:lnTo>
                    <a:lnTo>
                      <a:pt x="85" y="2"/>
                    </a:lnTo>
                    <a:lnTo>
                      <a:pt x="83" y="2"/>
                    </a:lnTo>
                    <a:lnTo>
                      <a:pt x="83" y="0"/>
                    </a:lnTo>
                    <a:lnTo>
                      <a:pt x="80" y="2"/>
                    </a:lnTo>
                    <a:lnTo>
                      <a:pt x="78" y="2"/>
                    </a:lnTo>
                    <a:lnTo>
                      <a:pt x="76" y="2"/>
                    </a:lnTo>
                    <a:lnTo>
                      <a:pt x="73" y="2"/>
                    </a:lnTo>
                    <a:lnTo>
                      <a:pt x="76" y="2"/>
                    </a:lnTo>
                    <a:lnTo>
                      <a:pt x="73" y="2"/>
                    </a:lnTo>
                    <a:lnTo>
                      <a:pt x="71" y="2"/>
                    </a:lnTo>
                    <a:lnTo>
                      <a:pt x="73" y="2"/>
                    </a:lnTo>
                    <a:lnTo>
                      <a:pt x="71" y="2"/>
                    </a:lnTo>
                    <a:lnTo>
                      <a:pt x="71" y="5"/>
                    </a:lnTo>
                    <a:lnTo>
                      <a:pt x="73" y="5"/>
                    </a:lnTo>
                    <a:lnTo>
                      <a:pt x="71" y="5"/>
                    </a:lnTo>
                    <a:lnTo>
                      <a:pt x="71" y="7"/>
                    </a:lnTo>
                    <a:lnTo>
                      <a:pt x="73" y="7"/>
                    </a:lnTo>
                    <a:lnTo>
                      <a:pt x="71" y="7"/>
                    </a:lnTo>
                    <a:lnTo>
                      <a:pt x="71" y="9"/>
                    </a:lnTo>
                    <a:lnTo>
                      <a:pt x="71" y="7"/>
                    </a:lnTo>
                    <a:lnTo>
                      <a:pt x="69" y="7"/>
                    </a:lnTo>
                    <a:lnTo>
                      <a:pt x="66" y="7"/>
                    </a:lnTo>
                    <a:lnTo>
                      <a:pt x="64" y="7"/>
                    </a:lnTo>
                    <a:lnTo>
                      <a:pt x="64" y="5"/>
                    </a:lnTo>
                    <a:lnTo>
                      <a:pt x="61" y="5"/>
                    </a:lnTo>
                    <a:lnTo>
                      <a:pt x="59" y="5"/>
                    </a:lnTo>
                    <a:lnTo>
                      <a:pt x="61" y="5"/>
                    </a:lnTo>
                    <a:lnTo>
                      <a:pt x="61" y="7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7" y="7"/>
                    </a:lnTo>
                    <a:lnTo>
                      <a:pt x="59" y="7"/>
                    </a:lnTo>
                    <a:lnTo>
                      <a:pt x="61" y="7"/>
                    </a:lnTo>
                    <a:lnTo>
                      <a:pt x="66" y="9"/>
                    </a:lnTo>
                    <a:lnTo>
                      <a:pt x="69" y="12"/>
                    </a:lnTo>
                    <a:lnTo>
                      <a:pt x="66" y="12"/>
                    </a:lnTo>
                    <a:lnTo>
                      <a:pt x="66" y="9"/>
                    </a:lnTo>
                    <a:lnTo>
                      <a:pt x="64" y="9"/>
                    </a:lnTo>
                    <a:lnTo>
                      <a:pt x="59" y="9"/>
                    </a:lnTo>
                    <a:lnTo>
                      <a:pt x="57" y="9"/>
                    </a:lnTo>
                    <a:lnTo>
                      <a:pt x="61" y="12"/>
                    </a:lnTo>
                    <a:lnTo>
                      <a:pt x="59" y="12"/>
                    </a:lnTo>
                    <a:lnTo>
                      <a:pt x="64" y="12"/>
                    </a:lnTo>
                    <a:lnTo>
                      <a:pt x="61" y="12"/>
                    </a:lnTo>
                    <a:lnTo>
                      <a:pt x="59" y="12"/>
                    </a:lnTo>
                    <a:lnTo>
                      <a:pt x="59" y="14"/>
                    </a:lnTo>
                    <a:lnTo>
                      <a:pt x="59" y="17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50" y="9"/>
                    </a:lnTo>
                    <a:lnTo>
                      <a:pt x="45" y="12"/>
                    </a:lnTo>
                    <a:lnTo>
                      <a:pt x="47" y="12"/>
                    </a:lnTo>
                    <a:lnTo>
                      <a:pt x="45" y="14"/>
                    </a:lnTo>
                    <a:lnTo>
                      <a:pt x="47" y="14"/>
                    </a:lnTo>
                    <a:lnTo>
                      <a:pt x="50" y="14"/>
                    </a:lnTo>
                    <a:lnTo>
                      <a:pt x="45" y="14"/>
                    </a:lnTo>
                    <a:lnTo>
                      <a:pt x="50" y="17"/>
                    </a:lnTo>
                    <a:lnTo>
                      <a:pt x="47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0" y="17"/>
                    </a:lnTo>
                    <a:lnTo>
                      <a:pt x="40" y="14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5" y="12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31" y="14"/>
                    </a:lnTo>
                    <a:lnTo>
                      <a:pt x="31" y="17"/>
                    </a:lnTo>
                    <a:lnTo>
                      <a:pt x="33" y="17"/>
                    </a:lnTo>
                    <a:lnTo>
                      <a:pt x="33" y="19"/>
                    </a:lnTo>
                    <a:lnTo>
                      <a:pt x="28" y="17"/>
                    </a:lnTo>
                    <a:lnTo>
                      <a:pt x="28" y="14"/>
                    </a:lnTo>
                    <a:lnTo>
                      <a:pt x="26" y="17"/>
                    </a:lnTo>
                    <a:lnTo>
                      <a:pt x="24" y="17"/>
                    </a:lnTo>
                    <a:lnTo>
                      <a:pt x="26" y="19"/>
                    </a:lnTo>
                    <a:lnTo>
                      <a:pt x="24" y="19"/>
                    </a:lnTo>
                    <a:lnTo>
                      <a:pt x="26" y="19"/>
                    </a:lnTo>
                    <a:lnTo>
                      <a:pt x="24" y="21"/>
                    </a:lnTo>
                    <a:lnTo>
                      <a:pt x="21" y="19"/>
                    </a:lnTo>
                    <a:lnTo>
                      <a:pt x="21" y="21"/>
                    </a:lnTo>
                    <a:lnTo>
                      <a:pt x="19" y="21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19" y="26"/>
                    </a:lnTo>
                    <a:lnTo>
                      <a:pt x="19" y="28"/>
                    </a:lnTo>
                    <a:lnTo>
                      <a:pt x="16" y="28"/>
                    </a:lnTo>
                    <a:lnTo>
                      <a:pt x="19" y="31"/>
                    </a:lnTo>
                    <a:lnTo>
                      <a:pt x="14" y="33"/>
                    </a:lnTo>
                    <a:lnTo>
                      <a:pt x="12" y="33"/>
                    </a:lnTo>
                    <a:lnTo>
                      <a:pt x="9" y="33"/>
                    </a:lnTo>
                    <a:lnTo>
                      <a:pt x="7" y="33"/>
                    </a:lnTo>
                    <a:lnTo>
                      <a:pt x="5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36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5" y="38"/>
                    </a:lnTo>
                    <a:lnTo>
                      <a:pt x="7" y="38"/>
                    </a:lnTo>
                    <a:lnTo>
                      <a:pt x="7" y="40"/>
                    </a:lnTo>
                    <a:lnTo>
                      <a:pt x="9" y="40"/>
                    </a:lnTo>
                    <a:lnTo>
                      <a:pt x="12" y="40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4" y="40"/>
                    </a:lnTo>
                    <a:lnTo>
                      <a:pt x="12" y="40"/>
                    </a:lnTo>
                    <a:lnTo>
                      <a:pt x="9" y="40"/>
                    </a:lnTo>
                    <a:lnTo>
                      <a:pt x="9" y="43"/>
                    </a:lnTo>
                    <a:lnTo>
                      <a:pt x="12" y="40"/>
                    </a:lnTo>
                    <a:lnTo>
                      <a:pt x="14" y="43"/>
                    </a:lnTo>
                    <a:lnTo>
                      <a:pt x="12" y="43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5" y="43"/>
                    </a:lnTo>
                    <a:lnTo>
                      <a:pt x="7" y="43"/>
                    </a:lnTo>
                    <a:lnTo>
                      <a:pt x="12" y="45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9" y="47"/>
                    </a:lnTo>
                    <a:lnTo>
                      <a:pt x="12" y="47"/>
                    </a:lnTo>
                    <a:lnTo>
                      <a:pt x="14" y="47"/>
                    </a:lnTo>
                    <a:lnTo>
                      <a:pt x="14" y="45"/>
                    </a:lnTo>
                    <a:lnTo>
                      <a:pt x="14" y="47"/>
                    </a:lnTo>
                    <a:lnTo>
                      <a:pt x="16" y="45"/>
                    </a:lnTo>
                    <a:lnTo>
                      <a:pt x="16" y="47"/>
                    </a:lnTo>
                    <a:lnTo>
                      <a:pt x="19" y="47"/>
                    </a:lnTo>
                    <a:lnTo>
                      <a:pt x="19" y="45"/>
                    </a:lnTo>
                    <a:lnTo>
                      <a:pt x="21" y="45"/>
                    </a:lnTo>
                    <a:lnTo>
                      <a:pt x="21" y="47"/>
                    </a:lnTo>
                    <a:lnTo>
                      <a:pt x="24" y="45"/>
                    </a:lnTo>
                    <a:lnTo>
                      <a:pt x="26" y="47"/>
                    </a:lnTo>
                    <a:lnTo>
                      <a:pt x="28" y="47"/>
                    </a:lnTo>
                    <a:lnTo>
                      <a:pt x="31" y="47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2"/>
                    </a:lnTo>
                    <a:lnTo>
                      <a:pt x="35" y="54"/>
                    </a:lnTo>
                    <a:lnTo>
                      <a:pt x="35" y="57"/>
                    </a:lnTo>
                    <a:lnTo>
                      <a:pt x="38" y="57"/>
                    </a:lnTo>
                    <a:lnTo>
                      <a:pt x="35" y="57"/>
                    </a:lnTo>
                    <a:lnTo>
                      <a:pt x="38" y="59"/>
                    </a:lnTo>
                    <a:lnTo>
                      <a:pt x="38" y="62"/>
                    </a:lnTo>
                    <a:lnTo>
                      <a:pt x="40" y="62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8" y="66"/>
                    </a:lnTo>
                    <a:lnTo>
                      <a:pt x="38" y="69"/>
                    </a:lnTo>
                    <a:lnTo>
                      <a:pt x="40" y="69"/>
                    </a:lnTo>
                    <a:lnTo>
                      <a:pt x="40" y="66"/>
                    </a:lnTo>
                    <a:lnTo>
                      <a:pt x="43" y="66"/>
                    </a:lnTo>
                    <a:lnTo>
                      <a:pt x="45" y="69"/>
                    </a:lnTo>
                    <a:lnTo>
                      <a:pt x="43" y="69"/>
                    </a:lnTo>
                    <a:lnTo>
                      <a:pt x="45" y="69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47" y="73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0" y="71"/>
                    </a:lnTo>
                    <a:lnTo>
                      <a:pt x="40" y="73"/>
                    </a:lnTo>
                    <a:lnTo>
                      <a:pt x="43" y="73"/>
                    </a:lnTo>
                    <a:lnTo>
                      <a:pt x="47" y="73"/>
                    </a:lnTo>
                    <a:lnTo>
                      <a:pt x="47" y="76"/>
                    </a:lnTo>
                    <a:lnTo>
                      <a:pt x="47" y="78"/>
                    </a:lnTo>
                    <a:lnTo>
                      <a:pt x="47" y="81"/>
                    </a:lnTo>
                    <a:lnTo>
                      <a:pt x="45" y="81"/>
                    </a:lnTo>
                    <a:lnTo>
                      <a:pt x="43" y="81"/>
                    </a:lnTo>
                    <a:lnTo>
                      <a:pt x="45" y="81"/>
                    </a:lnTo>
                    <a:lnTo>
                      <a:pt x="47" y="81"/>
                    </a:lnTo>
                    <a:lnTo>
                      <a:pt x="47" y="83"/>
                    </a:lnTo>
                    <a:lnTo>
                      <a:pt x="45" y="83"/>
                    </a:lnTo>
                    <a:lnTo>
                      <a:pt x="43" y="83"/>
                    </a:lnTo>
                    <a:lnTo>
                      <a:pt x="40" y="83"/>
                    </a:lnTo>
                    <a:lnTo>
                      <a:pt x="43" y="83"/>
                    </a:lnTo>
                    <a:lnTo>
                      <a:pt x="45" y="83"/>
                    </a:lnTo>
                    <a:lnTo>
                      <a:pt x="47" y="83"/>
                    </a:lnTo>
                    <a:lnTo>
                      <a:pt x="45" y="83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3" y="88"/>
                    </a:lnTo>
                    <a:lnTo>
                      <a:pt x="43" y="90"/>
                    </a:lnTo>
                    <a:lnTo>
                      <a:pt x="45" y="92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5" y="97"/>
                    </a:lnTo>
                    <a:lnTo>
                      <a:pt x="45" y="100"/>
                    </a:lnTo>
                    <a:lnTo>
                      <a:pt x="47" y="97"/>
                    </a:lnTo>
                    <a:lnTo>
                      <a:pt x="50" y="97"/>
                    </a:lnTo>
                    <a:lnTo>
                      <a:pt x="50" y="100"/>
                    </a:lnTo>
                    <a:lnTo>
                      <a:pt x="47" y="100"/>
                    </a:lnTo>
                    <a:lnTo>
                      <a:pt x="47" y="102"/>
                    </a:lnTo>
                    <a:lnTo>
                      <a:pt x="45" y="102"/>
                    </a:lnTo>
                    <a:lnTo>
                      <a:pt x="45" y="104"/>
                    </a:lnTo>
                    <a:lnTo>
                      <a:pt x="47" y="104"/>
                    </a:lnTo>
                    <a:lnTo>
                      <a:pt x="47" y="107"/>
                    </a:lnTo>
                    <a:lnTo>
                      <a:pt x="47" y="109"/>
                    </a:lnTo>
                    <a:lnTo>
                      <a:pt x="50" y="109"/>
                    </a:lnTo>
                    <a:lnTo>
                      <a:pt x="50" y="111"/>
                    </a:lnTo>
                    <a:lnTo>
                      <a:pt x="50" y="114"/>
                    </a:lnTo>
                    <a:lnTo>
                      <a:pt x="52" y="114"/>
                    </a:lnTo>
                    <a:lnTo>
                      <a:pt x="52" y="116"/>
                    </a:lnTo>
                    <a:lnTo>
                      <a:pt x="54" y="119"/>
                    </a:lnTo>
                    <a:lnTo>
                      <a:pt x="54" y="116"/>
                    </a:lnTo>
                    <a:lnTo>
                      <a:pt x="57" y="116"/>
                    </a:lnTo>
                    <a:lnTo>
                      <a:pt x="57" y="119"/>
                    </a:lnTo>
                    <a:lnTo>
                      <a:pt x="59" y="119"/>
                    </a:lnTo>
                    <a:lnTo>
                      <a:pt x="59" y="121"/>
                    </a:lnTo>
                    <a:lnTo>
                      <a:pt x="61" y="121"/>
                    </a:lnTo>
                    <a:lnTo>
                      <a:pt x="64" y="119"/>
                    </a:lnTo>
                    <a:lnTo>
                      <a:pt x="61" y="119"/>
                    </a:lnTo>
                    <a:lnTo>
                      <a:pt x="64" y="119"/>
                    </a:lnTo>
                    <a:lnTo>
                      <a:pt x="64" y="116"/>
                    </a:lnTo>
                    <a:lnTo>
                      <a:pt x="64" y="114"/>
                    </a:lnTo>
                    <a:lnTo>
                      <a:pt x="66" y="114"/>
                    </a:lnTo>
                    <a:lnTo>
                      <a:pt x="64" y="111"/>
                    </a:lnTo>
                    <a:lnTo>
                      <a:pt x="64" y="109"/>
                    </a:lnTo>
                    <a:lnTo>
                      <a:pt x="64" y="107"/>
                    </a:lnTo>
                    <a:lnTo>
                      <a:pt x="66" y="107"/>
                    </a:lnTo>
                    <a:lnTo>
                      <a:pt x="66" y="104"/>
                    </a:lnTo>
                    <a:lnTo>
                      <a:pt x="66" y="102"/>
                    </a:lnTo>
                    <a:lnTo>
                      <a:pt x="69" y="102"/>
                    </a:lnTo>
                    <a:lnTo>
                      <a:pt x="69" y="100"/>
                    </a:lnTo>
                    <a:lnTo>
                      <a:pt x="66" y="100"/>
                    </a:lnTo>
                    <a:lnTo>
                      <a:pt x="69" y="100"/>
                    </a:lnTo>
                    <a:lnTo>
                      <a:pt x="69" y="97"/>
                    </a:lnTo>
                    <a:lnTo>
                      <a:pt x="69" y="95"/>
                    </a:lnTo>
                    <a:lnTo>
                      <a:pt x="69" y="92"/>
                    </a:lnTo>
                    <a:lnTo>
                      <a:pt x="73" y="92"/>
                    </a:lnTo>
                    <a:lnTo>
                      <a:pt x="73" y="88"/>
                    </a:lnTo>
                    <a:lnTo>
                      <a:pt x="76" y="88"/>
                    </a:lnTo>
                    <a:lnTo>
                      <a:pt x="76" y="90"/>
                    </a:lnTo>
                    <a:lnTo>
                      <a:pt x="78" y="90"/>
                    </a:lnTo>
                    <a:lnTo>
                      <a:pt x="78" y="88"/>
                    </a:lnTo>
                    <a:lnTo>
                      <a:pt x="80" y="88"/>
                    </a:lnTo>
                    <a:lnTo>
                      <a:pt x="83" y="85"/>
                    </a:lnTo>
                    <a:lnTo>
                      <a:pt x="85" y="83"/>
                    </a:lnTo>
                    <a:lnTo>
                      <a:pt x="88" y="81"/>
                    </a:lnTo>
                    <a:lnTo>
                      <a:pt x="85" y="81"/>
                    </a:lnTo>
                    <a:lnTo>
                      <a:pt x="88" y="81"/>
                    </a:lnTo>
                    <a:lnTo>
                      <a:pt x="90" y="81"/>
                    </a:lnTo>
                    <a:lnTo>
                      <a:pt x="92" y="81"/>
                    </a:lnTo>
                    <a:lnTo>
                      <a:pt x="95" y="81"/>
                    </a:lnTo>
                    <a:lnTo>
                      <a:pt x="97" y="78"/>
                    </a:lnTo>
                    <a:lnTo>
                      <a:pt x="99" y="78"/>
                    </a:lnTo>
                    <a:lnTo>
                      <a:pt x="102" y="78"/>
                    </a:lnTo>
                    <a:lnTo>
                      <a:pt x="102" y="76"/>
                    </a:lnTo>
                    <a:lnTo>
                      <a:pt x="104" y="76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4" name="Freeform 1337"/>
              <p:cNvSpPr/>
              <p:nvPr/>
            </p:nvSpPr>
            <p:spPr bwMode="auto">
              <a:xfrm>
                <a:off x="828676" y="1020763"/>
                <a:ext cx="203200" cy="192088"/>
              </a:xfrm>
              <a:custGeom>
                <a:avLst/>
                <a:gdLst>
                  <a:gd name="T0" fmla="*/ 2147483647 w 128"/>
                  <a:gd name="T1" fmla="*/ 2147483647 h 121"/>
                  <a:gd name="T2" fmla="*/ 2147483647 w 128"/>
                  <a:gd name="T3" fmla="*/ 2147483647 h 121"/>
                  <a:gd name="T4" fmla="*/ 2147483647 w 128"/>
                  <a:gd name="T5" fmla="*/ 2147483647 h 121"/>
                  <a:gd name="T6" fmla="*/ 2147483647 w 128"/>
                  <a:gd name="T7" fmla="*/ 2147483647 h 121"/>
                  <a:gd name="T8" fmla="*/ 2147483647 w 128"/>
                  <a:gd name="T9" fmla="*/ 2147483647 h 121"/>
                  <a:gd name="T10" fmla="*/ 2147483647 w 128"/>
                  <a:gd name="T11" fmla="*/ 2147483647 h 121"/>
                  <a:gd name="T12" fmla="*/ 2147483647 w 128"/>
                  <a:gd name="T13" fmla="*/ 2147483647 h 121"/>
                  <a:gd name="T14" fmla="*/ 2147483647 w 128"/>
                  <a:gd name="T15" fmla="*/ 2147483647 h 121"/>
                  <a:gd name="T16" fmla="*/ 2147483647 w 128"/>
                  <a:gd name="T17" fmla="*/ 2147483647 h 121"/>
                  <a:gd name="T18" fmla="*/ 2147483647 w 128"/>
                  <a:gd name="T19" fmla="*/ 2147483647 h 121"/>
                  <a:gd name="T20" fmla="*/ 2147483647 w 128"/>
                  <a:gd name="T21" fmla="*/ 2147483647 h 121"/>
                  <a:gd name="T22" fmla="*/ 2147483647 w 128"/>
                  <a:gd name="T23" fmla="*/ 2147483647 h 121"/>
                  <a:gd name="T24" fmla="*/ 2147483647 w 128"/>
                  <a:gd name="T25" fmla="*/ 2147483647 h 121"/>
                  <a:gd name="T26" fmla="*/ 2147483647 w 128"/>
                  <a:gd name="T27" fmla="*/ 2147483647 h 121"/>
                  <a:gd name="T28" fmla="*/ 2147483647 w 128"/>
                  <a:gd name="T29" fmla="*/ 2147483647 h 121"/>
                  <a:gd name="T30" fmla="*/ 2147483647 w 128"/>
                  <a:gd name="T31" fmla="*/ 2147483647 h 121"/>
                  <a:gd name="T32" fmla="*/ 2147483647 w 128"/>
                  <a:gd name="T33" fmla="*/ 2147483647 h 121"/>
                  <a:gd name="T34" fmla="*/ 2147483647 w 128"/>
                  <a:gd name="T35" fmla="*/ 2147483647 h 121"/>
                  <a:gd name="T36" fmla="*/ 2147483647 w 128"/>
                  <a:gd name="T37" fmla="*/ 2147483647 h 121"/>
                  <a:gd name="T38" fmla="*/ 2147483647 w 128"/>
                  <a:gd name="T39" fmla="*/ 2147483647 h 121"/>
                  <a:gd name="T40" fmla="*/ 2147483647 w 128"/>
                  <a:gd name="T41" fmla="*/ 2147483647 h 121"/>
                  <a:gd name="T42" fmla="*/ 2147483647 w 128"/>
                  <a:gd name="T43" fmla="*/ 2147483647 h 121"/>
                  <a:gd name="T44" fmla="*/ 2147483647 w 128"/>
                  <a:gd name="T45" fmla="*/ 2147483647 h 121"/>
                  <a:gd name="T46" fmla="*/ 2147483647 w 128"/>
                  <a:gd name="T47" fmla="*/ 2147483647 h 121"/>
                  <a:gd name="T48" fmla="*/ 2147483647 w 128"/>
                  <a:gd name="T49" fmla="*/ 2147483647 h 121"/>
                  <a:gd name="T50" fmla="*/ 2147483647 w 128"/>
                  <a:gd name="T51" fmla="*/ 2147483647 h 121"/>
                  <a:gd name="T52" fmla="*/ 2147483647 w 128"/>
                  <a:gd name="T53" fmla="*/ 2147483647 h 121"/>
                  <a:gd name="T54" fmla="*/ 2147483647 w 128"/>
                  <a:gd name="T55" fmla="*/ 2147483647 h 121"/>
                  <a:gd name="T56" fmla="*/ 2147483647 w 128"/>
                  <a:gd name="T57" fmla="*/ 2147483647 h 121"/>
                  <a:gd name="T58" fmla="*/ 2147483647 w 128"/>
                  <a:gd name="T59" fmla="*/ 2147483647 h 121"/>
                  <a:gd name="T60" fmla="*/ 2147483647 w 128"/>
                  <a:gd name="T61" fmla="*/ 2147483647 h 121"/>
                  <a:gd name="T62" fmla="*/ 2147483647 w 128"/>
                  <a:gd name="T63" fmla="*/ 2147483647 h 121"/>
                  <a:gd name="T64" fmla="*/ 2147483647 w 128"/>
                  <a:gd name="T65" fmla="*/ 2147483647 h 121"/>
                  <a:gd name="T66" fmla="*/ 2147483647 w 128"/>
                  <a:gd name="T67" fmla="*/ 2147483647 h 121"/>
                  <a:gd name="T68" fmla="*/ 2147483647 w 128"/>
                  <a:gd name="T69" fmla="*/ 2147483647 h 121"/>
                  <a:gd name="T70" fmla="*/ 2147483647 w 128"/>
                  <a:gd name="T71" fmla="*/ 2147483647 h 121"/>
                  <a:gd name="T72" fmla="*/ 2147483647 w 128"/>
                  <a:gd name="T73" fmla="*/ 2147483647 h 121"/>
                  <a:gd name="T74" fmla="*/ 2147483647 w 128"/>
                  <a:gd name="T75" fmla="*/ 2147483647 h 121"/>
                  <a:gd name="T76" fmla="*/ 2147483647 w 128"/>
                  <a:gd name="T77" fmla="*/ 2147483647 h 121"/>
                  <a:gd name="T78" fmla="*/ 0 w 128"/>
                  <a:gd name="T79" fmla="*/ 2147483647 h 121"/>
                  <a:gd name="T80" fmla="*/ 2147483647 w 128"/>
                  <a:gd name="T81" fmla="*/ 2147483647 h 121"/>
                  <a:gd name="T82" fmla="*/ 2147483647 w 128"/>
                  <a:gd name="T83" fmla="*/ 2147483647 h 121"/>
                  <a:gd name="T84" fmla="*/ 2147483647 w 128"/>
                  <a:gd name="T85" fmla="*/ 2147483647 h 121"/>
                  <a:gd name="T86" fmla="*/ 2147483647 w 128"/>
                  <a:gd name="T87" fmla="*/ 2147483647 h 121"/>
                  <a:gd name="T88" fmla="*/ 2147483647 w 128"/>
                  <a:gd name="T89" fmla="*/ 2147483647 h 121"/>
                  <a:gd name="T90" fmla="*/ 2147483647 w 128"/>
                  <a:gd name="T91" fmla="*/ 2147483647 h 121"/>
                  <a:gd name="T92" fmla="*/ 2147483647 w 128"/>
                  <a:gd name="T93" fmla="*/ 2147483647 h 121"/>
                  <a:gd name="T94" fmla="*/ 2147483647 w 128"/>
                  <a:gd name="T95" fmla="*/ 2147483647 h 121"/>
                  <a:gd name="T96" fmla="*/ 2147483647 w 128"/>
                  <a:gd name="T97" fmla="*/ 2147483647 h 121"/>
                  <a:gd name="T98" fmla="*/ 2147483647 w 128"/>
                  <a:gd name="T99" fmla="*/ 2147483647 h 121"/>
                  <a:gd name="T100" fmla="*/ 2147483647 w 128"/>
                  <a:gd name="T101" fmla="*/ 2147483647 h 121"/>
                  <a:gd name="T102" fmla="*/ 2147483647 w 128"/>
                  <a:gd name="T103" fmla="*/ 2147483647 h 121"/>
                  <a:gd name="T104" fmla="*/ 2147483647 w 128"/>
                  <a:gd name="T105" fmla="*/ 2147483647 h 121"/>
                  <a:gd name="T106" fmla="*/ 2147483647 w 128"/>
                  <a:gd name="T107" fmla="*/ 2147483647 h 121"/>
                  <a:gd name="T108" fmla="*/ 2147483647 w 128"/>
                  <a:gd name="T109" fmla="*/ 2147483647 h 121"/>
                  <a:gd name="T110" fmla="*/ 2147483647 w 128"/>
                  <a:gd name="T111" fmla="*/ 2147483647 h 121"/>
                  <a:gd name="T112" fmla="*/ 2147483647 w 128"/>
                  <a:gd name="T113" fmla="*/ 2147483647 h 121"/>
                  <a:gd name="T114" fmla="*/ 2147483647 w 128"/>
                  <a:gd name="T115" fmla="*/ 2147483647 h 121"/>
                  <a:gd name="T116" fmla="*/ 2147483647 w 128"/>
                  <a:gd name="T117" fmla="*/ 2147483647 h 121"/>
                  <a:gd name="T118" fmla="*/ 2147483647 w 128"/>
                  <a:gd name="T119" fmla="*/ 2147483647 h 121"/>
                  <a:gd name="T120" fmla="*/ 2147483647 w 128"/>
                  <a:gd name="T121" fmla="*/ 2147483647 h 1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28" h="121">
                    <a:moveTo>
                      <a:pt x="104" y="76"/>
                    </a:moveTo>
                    <a:lnTo>
                      <a:pt x="107" y="73"/>
                    </a:lnTo>
                    <a:lnTo>
                      <a:pt x="104" y="73"/>
                    </a:lnTo>
                    <a:lnTo>
                      <a:pt x="102" y="73"/>
                    </a:lnTo>
                    <a:lnTo>
                      <a:pt x="99" y="73"/>
                    </a:lnTo>
                    <a:lnTo>
                      <a:pt x="97" y="73"/>
                    </a:lnTo>
                    <a:lnTo>
                      <a:pt x="95" y="73"/>
                    </a:lnTo>
                    <a:lnTo>
                      <a:pt x="97" y="73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5" y="73"/>
                    </a:lnTo>
                    <a:lnTo>
                      <a:pt x="92" y="71"/>
                    </a:lnTo>
                    <a:lnTo>
                      <a:pt x="95" y="71"/>
                    </a:lnTo>
                    <a:lnTo>
                      <a:pt x="97" y="71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5" y="66"/>
                    </a:lnTo>
                    <a:lnTo>
                      <a:pt x="92" y="66"/>
                    </a:lnTo>
                    <a:lnTo>
                      <a:pt x="95" y="64"/>
                    </a:lnTo>
                    <a:lnTo>
                      <a:pt x="95" y="66"/>
                    </a:lnTo>
                    <a:lnTo>
                      <a:pt x="97" y="66"/>
                    </a:lnTo>
                    <a:lnTo>
                      <a:pt x="99" y="66"/>
                    </a:lnTo>
                    <a:lnTo>
                      <a:pt x="102" y="69"/>
                    </a:lnTo>
                    <a:lnTo>
                      <a:pt x="104" y="71"/>
                    </a:lnTo>
                    <a:lnTo>
                      <a:pt x="107" y="71"/>
                    </a:lnTo>
                    <a:lnTo>
                      <a:pt x="109" y="71"/>
                    </a:lnTo>
                    <a:lnTo>
                      <a:pt x="109" y="69"/>
                    </a:lnTo>
                    <a:lnTo>
                      <a:pt x="107" y="69"/>
                    </a:lnTo>
                    <a:lnTo>
                      <a:pt x="107" y="66"/>
                    </a:lnTo>
                    <a:lnTo>
                      <a:pt x="104" y="64"/>
                    </a:lnTo>
                    <a:lnTo>
                      <a:pt x="102" y="64"/>
                    </a:lnTo>
                    <a:lnTo>
                      <a:pt x="99" y="64"/>
                    </a:lnTo>
                    <a:lnTo>
                      <a:pt x="102" y="64"/>
                    </a:lnTo>
                    <a:lnTo>
                      <a:pt x="102" y="62"/>
                    </a:lnTo>
                    <a:lnTo>
                      <a:pt x="99" y="62"/>
                    </a:lnTo>
                    <a:lnTo>
                      <a:pt x="97" y="62"/>
                    </a:lnTo>
                    <a:lnTo>
                      <a:pt x="99" y="62"/>
                    </a:lnTo>
                    <a:lnTo>
                      <a:pt x="102" y="62"/>
                    </a:lnTo>
                    <a:lnTo>
                      <a:pt x="99" y="59"/>
                    </a:lnTo>
                    <a:lnTo>
                      <a:pt x="99" y="62"/>
                    </a:lnTo>
                    <a:lnTo>
                      <a:pt x="97" y="62"/>
                    </a:lnTo>
                    <a:lnTo>
                      <a:pt x="95" y="59"/>
                    </a:lnTo>
                    <a:lnTo>
                      <a:pt x="97" y="59"/>
                    </a:lnTo>
                    <a:lnTo>
                      <a:pt x="99" y="59"/>
                    </a:lnTo>
                    <a:lnTo>
                      <a:pt x="102" y="57"/>
                    </a:lnTo>
                    <a:lnTo>
                      <a:pt x="99" y="57"/>
                    </a:lnTo>
                    <a:lnTo>
                      <a:pt x="102" y="57"/>
                    </a:lnTo>
                    <a:lnTo>
                      <a:pt x="104" y="57"/>
                    </a:lnTo>
                    <a:lnTo>
                      <a:pt x="107" y="59"/>
                    </a:lnTo>
                    <a:lnTo>
                      <a:pt x="104" y="57"/>
                    </a:lnTo>
                    <a:lnTo>
                      <a:pt x="104" y="59"/>
                    </a:lnTo>
                    <a:lnTo>
                      <a:pt x="107" y="59"/>
                    </a:lnTo>
                    <a:lnTo>
                      <a:pt x="109" y="59"/>
                    </a:lnTo>
                    <a:lnTo>
                      <a:pt x="111" y="59"/>
                    </a:lnTo>
                    <a:lnTo>
                      <a:pt x="111" y="57"/>
                    </a:lnTo>
                    <a:lnTo>
                      <a:pt x="109" y="57"/>
                    </a:lnTo>
                    <a:lnTo>
                      <a:pt x="107" y="54"/>
                    </a:lnTo>
                    <a:lnTo>
                      <a:pt x="109" y="54"/>
                    </a:lnTo>
                    <a:lnTo>
                      <a:pt x="109" y="52"/>
                    </a:lnTo>
                    <a:lnTo>
                      <a:pt x="111" y="54"/>
                    </a:lnTo>
                    <a:lnTo>
                      <a:pt x="114" y="54"/>
                    </a:lnTo>
                    <a:lnTo>
                      <a:pt x="114" y="52"/>
                    </a:lnTo>
                    <a:lnTo>
                      <a:pt x="111" y="52"/>
                    </a:lnTo>
                    <a:lnTo>
                      <a:pt x="109" y="52"/>
                    </a:lnTo>
                    <a:lnTo>
                      <a:pt x="111" y="52"/>
                    </a:lnTo>
                    <a:lnTo>
                      <a:pt x="109" y="52"/>
                    </a:lnTo>
                    <a:lnTo>
                      <a:pt x="107" y="50"/>
                    </a:lnTo>
                    <a:lnTo>
                      <a:pt x="109" y="50"/>
                    </a:lnTo>
                    <a:lnTo>
                      <a:pt x="111" y="50"/>
                    </a:lnTo>
                    <a:lnTo>
                      <a:pt x="109" y="47"/>
                    </a:lnTo>
                    <a:lnTo>
                      <a:pt x="109" y="50"/>
                    </a:lnTo>
                    <a:lnTo>
                      <a:pt x="111" y="50"/>
                    </a:lnTo>
                    <a:lnTo>
                      <a:pt x="114" y="50"/>
                    </a:lnTo>
                    <a:lnTo>
                      <a:pt x="114" y="47"/>
                    </a:lnTo>
                    <a:lnTo>
                      <a:pt x="111" y="47"/>
                    </a:lnTo>
                    <a:lnTo>
                      <a:pt x="109" y="47"/>
                    </a:lnTo>
                    <a:lnTo>
                      <a:pt x="107" y="47"/>
                    </a:lnTo>
                    <a:lnTo>
                      <a:pt x="111" y="47"/>
                    </a:lnTo>
                    <a:lnTo>
                      <a:pt x="111" y="45"/>
                    </a:lnTo>
                    <a:lnTo>
                      <a:pt x="109" y="45"/>
                    </a:lnTo>
                    <a:lnTo>
                      <a:pt x="107" y="43"/>
                    </a:lnTo>
                    <a:lnTo>
                      <a:pt x="109" y="43"/>
                    </a:lnTo>
                    <a:lnTo>
                      <a:pt x="111" y="43"/>
                    </a:lnTo>
                    <a:lnTo>
                      <a:pt x="114" y="43"/>
                    </a:lnTo>
                    <a:lnTo>
                      <a:pt x="116" y="43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1" y="40"/>
                    </a:lnTo>
                    <a:lnTo>
                      <a:pt x="111" y="38"/>
                    </a:lnTo>
                    <a:lnTo>
                      <a:pt x="111" y="40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1" y="38"/>
                    </a:lnTo>
                    <a:lnTo>
                      <a:pt x="109" y="38"/>
                    </a:lnTo>
                    <a:lnTo>
                      <a:pt x="107" y="38"/>
                    </a:lnTo>
                    <a:lnTo>
                      <a:pt x="109" y="36"/>
                    </a:lnTo>
                    <a:lnTo>
                      <a:pt x="111" y="33"/>
                    </a:lnTo>
                    <a:lnTo>
                      <a:pt x="114" y="31"/>
                    </a:lnTo>
                    <a:lnTo>
                      <a:pt x="111" y="31"/>
                    </a:lnTo>
                    <a:lnTo>
                      <a:pt x="114" y="28"/>
                    </a:lnTo>
                    <a:lnTo>
                      <a:pt x="116" y="28"/>
                    </a:lnTo>
                    <a:lnTo>
                      <a:pt x="116" y="26"/>
                    </a:lnTo>
                    <a:lnTo>
                      <a:pt x="114" y="26"/>
                    </a:lnTo>
                    <a:lnTo>
                      <a:pt x="111" y="26"/>
                    </a:lnTo>
                    <a:lnTo>
                      <a:pt x="114" y="26"/>
                    </a:lnTo>
                    <a:lnTo>
                      <a:pt x="114" y="28"/>
                    </a:lnTo>
                    <a:lnTo>
                      <a:pt x="111" y="28"/>
                    </a:lnTo>
                    <a:lnTo>
                      <a:pt x="111" y="26"/>
                    </a:lnTo>
                    <a:lnTo>
                      <a:pt x="114" y="26"/>
                    </a:lnTo>
                    <a:lnTo>
                      <a:pt x="116" y="26"/>
                    </a:lnTo>
                    <a:lnTo>
                      <a:pt x="118" y="26"/>
                    </a:lnTo>
                    <a:lnTo>
                      <a:pt x="121" y="24"/>
                    </a:lnTo>
                    <a:lnTo>
                      <a:pt x="118" y="24"/>
                    </a:lnTo>
                    <a:lnTo>
                      <a:pt x="116" y="24"/>
                    </a:lnTo>
                    <a:lnTo>
                      <a:pt x="114" y="24"/>
                    </a:lnTo>
                    <a:lnTo>
                      <a:pt x="111" y="24"/>
                    </a:lnTo>
                    <a:lnTo>
                      <a:pt x="109" y="24"/>
                    </a:lnTo>
                    <a:lnTo>
                      <a:pt x="111" y="24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6" y="21"/>
                    </a:lnTo>
                    <a:lnTo>
                      <a:pt x="118" y="24"/>
                    </a:lnTo>
                    <a:lnTo>
                      <a:pt x="121" y="24"/>
                    </a:lnTo>
                    <a:lnTo>
                      <a:pt x="121" y="21"/>
                    </a:lnTo>
                    <a:lnTo>
                      <a:pt x="123" y="21"/>
                    </a:lnTo>
                    <a:lnTo>
                      <a:pt x="121" y="21"/>
                    </a:lnTo>
                    <a:lnTo>
                      <a:pt x="123" y="19"/>
                    </a:lnTo>
                    <a:lnTo>
                      <a:pt x="126" y="21"/>
                    </a:lnTo>
                    <a:lnTo>
                      <a:pt x="128" y="17"/>
                    </a:lnTo>
                    <a:lnTo>
                      <a:pt x="123" y="14"/>
                    </a:lnTo>
                    <a:lnTo>
                      <a:pt x="118" y="14"/>
                    </a:lnTo>
                    <a:lnTo>
                      <a:pt x="118" y="17"/>
                    </a:lnTo>
                    <a:lnTo>
                      <a:pt x="116" y="14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17"/>
                    </a:lnTo>
                    <a:lnTo>
                      <a:pt x="111" y="17"/>
                    </a:lnTo>
                    <a:lnTo>
                      <a:pt x="109" y="17"/>
                    </a:lnTo>
                    <a:lnTo>
                      <a:pt x="107" y="19"/>
                    </a:lnTo>
                    <a:lnTo>
                      <a:pt x="107" y="21"/>
                    </a:lnTo>
                    <a:lnTo>
                      <a:pt x="104" y="21"/>
                    </a:lnTo>
                    <a:lnTo>
                      <a:pt x="104" y="24"/>
                    </a:lnTo>
                    <a:lnTo>
                      <a:pt x="102" y="24"/>
                    </a:lnTo>
                    <a:lnTo>
                      <a:pt x="104" y="24"/>
                    </a:lnTo>
                    <a:lnTo>
                      <a:pt x="104" y="21"/>
                    </a:lnTo>
                    <a:lnTo>
                      <a:pt x="104" y="19"/>
                    </a:lnTo>
                    <a:lnTo>
                      <a:pt x="107" y="19"/>
                    </a:lnTo>
                    <a:lnTo>
                      <a:pt x="107" y="14"/>
                    </a:lnTo>
                    <a:lnTo>
                      <a:pt x="102" y="14"/>
                    </a:lnTo>
                    <a:lnTo>
                      <a:pt x="102" y="17"/>
                    </a:lnTo>
                    <a:lnTo>
                      <a:pt x="99" y="17"/>
                    </a:lnTo>
                    <a:lnTo>
                      <a:pt x="97" y="19"/>
                    </a:lnTo>
                    <a:lnTo>
                      <a:pt x="95" y="19"/>
                    </a:lnTo>
                    <a:lnTo>
                      <a:pt x="97" y="17"/>
                    </a:lnTo>
                    <a:lnTo>
                      <a:pt x="99" y="17"/>
                    </a:lnTo>
                    <a:lnTo>
                      <a:pt x="99" y="14"/>
                    </a:lnTo>
                    <a:lnTo>
                      <a:pt x="95" y="14"/>
                    </a:lnTo>
                    <a:lnTo>
                      <a:pt x="92" y="14"/>
                    </a:lnTo>
                    <a:lnTo>
                      <a:pt x="90" y="14"/>
                    </a:lnTo>
                    <a:lnTo>
                      <a:pt x="85" y="17"/>
                    </a:lnTo>
                    <a:lnTo>
                      <a:pt x="83" y="17"/>
                    </a:lnTo>
                    <a:lnTo>
                      <a:pt x="83" y="14"/>
                    </a:lnTo>
                    <a:lnTo>
                      <a:pt x="88" y="14"/>
                    </a:lnTo>
                    <a:lnTo>
                      <a:pt x="85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5" y="14"/>
                    </a:lnTo>
                    <a:lnTo>
                      <a:pt x="97" y="14"/>
                    </a:lnTo>
                    <a:lnTo>
                      <a:pt x="102" y="14"/>
                    </a:lnTo>
                    <a:lnTo>
                      <a:pt x="102" y="12"/>
                    </a:lnTo>
                    <a:lnTo>
                      <a:pt x="104" y="12"/>
                    </a:lnTo>
                    <a:lnTo>
                      <a:pt x="107" y="12"/>
                    </a:lnTo>
                    <a:lnTo>
                      <a:pt x="109" y="9"/>
                    </a:lnTo>
                    <a:lnTo>
                      <a:pt x="107" y="9"/>
                    </a:lnTo>
                    <a:lnTo>
                      <a:pt x="104" y="7"/>
                    </a:lnTo>
                    <a:lnTo>
                      <a:pt x="102" y="7"/>
                    </a:lnTo>
                    <a:lnTo>
                      <a:pt x="99" y="9"/>
                    </a:lnTo>
                    <a:lnTo>
                      <a:pt x="99" y="7"/>
                    </a:lnTo>
                    <a:lnTo>
                      <a:pt x="102" y="7"/>
                    </a:lnTo>
                    <a:lnTo>
                      <a:pt x="99" y="5"/>
                    </a:lnTo>
                    <a:lnTo>
                      <a:pt x="97" y="5"/>
                    </a:lnTo>
                    <a:lnTo>
                      <a:pt x="97" y="7"/>
                    </a:lnTo>
                    <a:lnTo>
                      <a:pt x="92" y="7"/>
                    </a:lnTo>
                    <a:lnTo>
                      <a:pt x="90" y="5"/>
                    </a:lnTo>
                    <a:lnTo>
                      <a:pt x="88" y="5"/>
                    </a:lnTo>
                    <a:lnTo>
                      <a:pt x="85" y="7"/>
                    </a:lnTo>
                    <a:lnTo>
                      <a:pt x="80" y="7"/>
                    </a:lnTo>
                    <a:lnTo>
                      <a:pt x="80" y="9"/>
                    </a:lnTo>
                    <a:lnTo>
                      <a:pt x="80" y="7"/>
                    </a:lnTo>
                    <a:lnTo>
                      <a:pt x="78" y="7"/>
                    </a:lnTo>
                    <a:lnTo>
                      <a:pt x="78" y="9"/>
                    </a:lnTo>
                    <a:lnTo>
                      <a:pt x="78" y="7"/>
                    </a:lnTo>
                    <a:lnTo>
                      <a:pt x="80" y="7"/>
                    </a:lnTo>
                    <a:lnTo>
                      <a:pt x="83" y="7"/>
                    </a:lnTo>
                    <a:lnTo>
                      <a:pt x="80" y="5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8" y="5"/>
                    </a:lnTo>
                    <a:lnTo>
                      <a:pt x="90" y="5"/>
                    </a:lnTo>
                    <a:lnTo>
                      <a:pt x="92" y="5"/>
                    </a:lnTo>
                    <a:lnTo>
                      <a:pt x="97" y="5"/>
                    </a:lnTo>
                    <a:lnTo>
                      <a:pt x="99" y="5"/>
                    </a:lnTo>
                    <a:lnTo>
                      <a:pt x="99" y="2"/>
                    </a:lnTo>
                    <a:lnTo>
                      <a:pt x="95" y="2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88" y="2"/>
                    </a:lnTo>
                    <a:lnTo>
                      <a:pt x="85" y="2"/>
                    </a:lnTo>
                    <a:lnTo>
                      <a:pt x="83" y="2"/>
                    </a:lnTo>
                    <a:lnTo>
                      <a:pt x="83" y="0"/>
                    </a:lnTo>
                    <a:lnTo>
                      <a:pt x="80" y="2"/>
                    </a:lnTo>
                    <a:lnTo>
                      <a:pt x="78" y="2"/>
                    </a:lnTo>
                    <a:lnTo>
                      <a:pt x="76" y="2"/>
                    </a:lnTo>
                    <a:lnTo>
                      <a:pt x="73" y="2"/>
                    </a:lnTo>
                    <a:lnTo>
                      <a:pt x="76" y="2"/>
                    </a:lnTo>
                    <a:lnTo>
                      <a:pt x="73" y="2"/>
                    </a:lnTo>
                    <a:lnTo>
                      <a:pt x="71" y="2"/>
                    </a:lnTo>
                    <a:lnTo>
                      <a:pt x="73" y="2"/>
                    </a:lnTo>
                    <a:lnTo>
                      <a:pt x="71" y="2"/>
                    </a:lnTo>
                    <a:lnTo>
                      <a:pt x="71" y="5"/>
                    </a:lnTo>
                    <a:lnTo>
                      <a:pt x="73" y="5"/>
                    </a:lnTo>
                    <a:lnTo>
                      <a:pt x="71" y="5"/>
                    </a:lnTo>
                    <a:lnTo>
                      <a:pt x="71" y="7"/>
                    </a:lnTo>
                    <a:lnTo>
                      <a:pt x="73" y="7"/>
                    </a:lnTo>
                    <a:lnTo>
                      <a:pt x="71" y="7"/>
                    </a:lnTo>
                    <a:lnTo>
                      <a:pt x="71" y="9"/>
                    </a:lnTo>
                    <a:lnTo>
                      <a:pt x="71" y="7"/>
                    </a:lnTo>
                    <a:lnTo>
                      <a:pt x="69" y="7"/>
                    </a:lnTo>
                    <a:lnTo>
                      <a:pt x="66" y="7"/>
                    </a:lnTo>
                    <a:lnTo>
                      <a:pt x="64" y="7"/>
                    </a:lnTo>
                    <a:lnTo>
                      <a:pt x="64" y="5"/>
                    </a:lnTo>
                    <a:lnTo>
                      <a:pt x="61" y="5"/>
                    </a:lnTo>
                    <a:lnTo>
                      <a:pt x="59" y="5"/>
                    </a:lnTo>
                    <a:lnTo>
                      <a:pt x="61" y="5"/>
                    </a:lnTo>
                    <a:lnTo>
                      <a:pt x="61" y="7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7" y="7"/>
                    </a:lnTo>
                    <a:lnTo>
                      <a:pt x="59" y="7"/>
                    </a:lnTo>
                    <a:lnTo>
                      <a:pt x="61" y="7"/>
                    </a:lnTo>
                    <a:lnTo>
                      <a:pt x="66" y="9"/>
                    </a:lnTo>
                    <a:lnTo>
                      <a:pt x="69" y="12"/>
                    </a:lnTo>
                    <a:lnTo>
                      <a:pt x="66" y="12"/>
                    </a:lnTo>
                    <a:lnTo>
                      <a:pt x="66" y="9"/>
                    </a:lnTo>
                    <a:lnTo>
                      <a:pt x="64" y="9"/>
                    </a:lnTo>
                    <a:lnTo>
                      <a:pt x="59" y="9"/>
                    </a:lnTo>
                    <a:lnTo>
                      <a:pt x="57" y="9"/>
                    </a:lnTo>
                    <a:lnTo>
                      <a:pt x="61" y="12"/>
                    </a:lnTo>
                    <a:lnTo>
                      <a:pt x="59" y="12"/>
                    </a:lnTo>
                    <a:lnTo>
                      <a:pt x="64" y="12"/>
                    </a:lnTo>
                    <a:lnTo>
                      <a:pt x="61" y="12"/>
                    </a:lnTo>
                    <a:lnTo>
                      <a:pt x="59" y="12"/>
                    </a:lnTo>
                    <a:lnTo>
                      <a:pt x="59" y="14"/>
                    </a:lnTo>
                    <a:lnTo>
                      <a:pt x="59" y="17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50" y="9"/>
                    </a:lnTo>
                    <a:lnTo>
                      <a:pt x="45" y="12"/>
                    </a:lnTo>
                    <a:lnTo>
                      <a:pt x="47" y="12"/>
                    </a:lnTo>
                    <a:lnTo>
                      <a:pt x="45" y="14"/>
                    </a:lnTo>
                    <a:lnTo>
                      <a:pt x="47" y="14"/>
                    </a:lnTo>
                    <a:lnTo>
                      <a:pt x="50" y="14"/>
                    </a:lnTo>
                    <a:lnTo>
                      <a:pt x="45" y="14"/>
                    </a:lnTo>
                    <a:lnTo>
                      <a:pt x="50" y="17"/>
                    </a:lnTo>
                    <a:lnTo>
                      <a:pt x="47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0" y="17"/>
                    </a:lnTo>
                    <a:lnTo>
                      <a:pt x="40" y="14"/>
                    </a:lnTo>
                    <a:lnTo>
                      <a:pt x="40" y="12"/>
                    </a:lnTo>
                    <a:lnTo>
                      <a:pt x="38" y="12"/>
                    </a:lnTo>
                    <a:lnTo>
                      <a:pt x="35" y="12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31" y="14"/>
                    </a:lnTo>
                    <a:lnTo>
                      <a:pt x="31" y="17"/>
                    </a:lnTo>
                    <a:lnTo>
                      <a:pt x="33" y="17"/>
                    </a:lnTo>
                    <a:lnTo>
                      <a:pt x="33" y="19"/>
                    </a:lnTo>
                    <a:lnTo>
                      <a:pt x="28" y="17"/>
                    </a:lnTo>
                    <a:lnTo>
                      <a:pt x="28" y="14"/>
                    </a:lnTo>
                    <a:lnTo>
                      <a:pt x="26" y="17"/>
                    </a:lnTo>
                    <a:lnTo>
                      <a:pt x="24" y="17"/>
                    </a:lnTo>
                    <a:lnTo>
                      <a:pt x="26" y="19"/>
                    </a:lnTo>
                    <a:lnTo>
                      <a:pt x="24" y="19"/>
                    </a:lnTo>
                    <a:lnTo>
                      <a:pt x="26" y="19"/>
                    </a:lnTo>
                    <a:lnTo>
                      <a:pt x="24" y="21"/>
                    </a:lnTo>
                    <a:lnTo>
                      <a:pt x="21" y="19"/>
                    </a:lnTo>
                    <a:lnTo>
                      <a:pt x="21" y="21"/>
                    </a:lnTo>
                    <a:lnTo>
                      <a:pt x="19" y="21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19" y="26"/>
                    </a:lnTo>
                    <a:lnTo>
                      <a:pt x="19" y="28"/>
                    </a:lnTo>
                    <a:lnTo>
                      <a:pt x="16" y="28"/>
                    </a:lnTo>
                    <a:lnTo>
                      <a:pt x="19" y="31"/>
                    </a:lnTo>
                    <a:lnTo>
                      <a:pt x="14" y="33"/>
                    </a:lnTo>
                    <a:lnTo>
                      <a:pt x="12" y="33"/>
                    </a:lnTo>
                    <a:lnTo>
                      <a:pt x="9" y="33"/>
                    </a:lnTo>
                    <a:lnTo>
                      <a:pt x="7" y="33"/>
                    </a:lnTo>
                    <a:lnTo>
                      <a:pt x="5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36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5" y="38"/>
                    </a:lnTo>
                    <a:lnTo>
                      <a:pt x="7" y="38"/>
                    </a:lnTo>
                    <a:lnTo>
                      <a:pt x="7" y="40"/>
                    </a:lnTo>
                    <a:lnTo>
                      <a:pt x="9" y="40"/>
                    </a:lnTo>
                    <a:lnTo>
                      <a:pt x="12" y="40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4" y="40"/>
                    </a:lnTo>
                    <a:lnTo>
                      <a:pt x="12" y="40"/>
                    </a:lnTo>
                    <a:lnTo>
                      <a:pt x="9" y="40"/>
                    </a:lnTo>
                    <a:lnTo>
                      <a:pt x="9" y="43"/>
                    </a:lnTo>
                    <a:lnTo>
                      <a:pt x="12" y="40"/>
                    </a:lnTo>
                    <a:lnTo>
                      <a:pt x="14" y="43"/>
                    </a:lnTo>
                    <a:lnTo>
                      <a:pt x="12" y="43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5" y="43"/>
                    </a:lnTo>
                    <a:lnTo>
                      <a:pt x="7" y="43"/>
                    </a:lnTo>
                    <a:lnTo>
                      <a:pt x="12" y="45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9" y="47"/>
                    </a:lnTo>
                    <a:lnTo>
                      <a:pt x="12" y="47"/>
                    </a:lnTo>
                    <a:lnTo>
                      <a:pt x="14" y="47"/>
                    </a:lnTo>
                    <a:lnTo>
                      <a:pt x="14" y="45"/>
                    </a:lnTo>
                    <a:lnTo>
                      <a:pt x="14" y="47"/>
                    </a:lnTo>
                    <a:lnTo>
                      <a:pt x="16" y="45"/>
                    </a:lnTo>
                    <a:lnTo>
                      <a:pt x="16" y="47"/>
                    </a:lnTo>
                    <a:lnTo>
                      <a:pt x="19" y="47"/>
                    </a:lnTo>
                    <a:lnTo>
                      <a:pt x="19" y="45"/>
                    </a:lnTo>
                    <a:lnTo>
                      <a:pt x="21" y="45"/>
                    </a:lnTo>
                    <a:lnTo>
                      <a:pt x="21" y="47"/>
                    </a:lnTo>
                    <a:lnTo>
                      <a:pt x="24" y="45"/>
                    </a:lnTo>
                    <a:lnTo>
                      <a:pt x="26" y="47"/>
                    </a:lnTo>
                    <a:lnTo>
                      <a:pt x="28" y="47"/>
                    </a:lnTo>
                    <a:lnTo>
                      <a:pt x="31" y="47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2"/>
                    </a:lnTo>
                    <a:lnTo>
                      <a:pt x="35" y="54"/>
                    </a:lnTo>
                    <a:lnTo>
                      <a:pt x="35" y="57"/>
                    </a:lnTo>
                    <a:lnTo>
                      <a:pt x="38" y="57"/>
                    </a:lnTo>
                    <a:lnTo>
                      <a:pt x="35" y="57"/>
                    </a:lnTo>
                    <a:lnTo>
                      <a:pt x="38" y="59"/>
                    </a:lnTo>
                    <a:lnTo>
                      <a:pt x="38" y="62"/>
                    </a:lnTo>
                    <a:lnTo>
                      <a:pt x="40" y="62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8" y="66"/>
                    </a:lnTo>
                    <a:lnTo>
                      <a:pt x="38" y="69"/>
                    </a:lnTo>
                    <a:lnTo>
                      <a:pt x="40" y="69"/>
                    </a:lnTo>
                    <a:lnTo>
                      <a:pt x="40" y="66"/>
                    </a:lnTo>
                    <a:lnTo>
                      <a:pt x="43" y="66"/>
                    </a:lnTo>
                    <a:lnTo>
                      <a:pt x="45" y="69"/>
                    </a:lnTo>
                    <a:lnTo>
                      <a:pt x="43" y="69"/>
                    </a:lnTo>
                    <a:lnTo>
                      <a:pt x="45" y="69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47" y="73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0" y="71"/>
                    </a:lnTo>
                    <a:lnTo>
                      <a:pt x="40" y="73"/>
                    </a:lnTo>
                    <a:lnTo>
                      <a:pt x="43" y="73"/>
                    </a:lnTo>
                    <a:lnTo>
                      <a:pt x="47" y="73"/>
                    </a:lnTo>
                    <a:lnTo>
                      <a:pt x="47" y="76"/>
                    </a:lnTo>
                    <a:lnTo>
                      <a:pt x="47" y="78"/>
                    </a:lnTo>
                    <a:lnTo>
                      <a:pt x="47" y="81"/>
                    </a:lnTo>
                    <a:lnTo>
                      <a:pt x="45" y="81"/>
                    </a:lnTo>
                    <a:lnTo>
                      <a:pt x="43" y="81"/>
                    </a:lnTo>
                    <a:lnTo>
                      <a:pt x="45" y="81"/>
                    </a:lnTo>
                    <a:lnTo>
                      <a:pt x="47" y="81"/>
                    </a:lnTo>
                    <a:lnTo>
                      <a:pt x="47" y="83"/>
                    </a:lnTo>
                    <a:lnTo>
                      <a:pt x="45" y="83"/>
                    </a:lnTo>
                    <a:lnTo>
                      <a:pt x="43" y="83"/>
                    </a:lnTo>
                    <a:lnTo>
                      <a:pt x="40" y="83"/>
                    </a:lnTo>
                    <a:lnTo>
                      <a:pt x="43" y="83"/>
                    </a:lnTo>
                    <a:lnTo>
                      <a:pt x="45" y="83"/>
                    </a:lnTo>
                    <a:lnTo>
                      <a:pt x="47" y="83"/>
                    </a:lnTo>
                    <a:lnTo>
                      <a:pt x="45" y="83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3" y="88"/>
                    </a:lnTo>
                    <a:lnTo>
                      <a:pt x="43" y="90"/>
                    </a:lnTo>
                    <a:lnTo>
                      <a:pt x="45" y="92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5" y="97"/>
                    </a:lnTo>
                    <a:lnTo>
                      <a:pt x="45" y="100"/>
                    </a:lnTo>
                    <a:lnTo>
                      <a:pt x="47" y="97"/>
                    </a:lnTo>
                    <a:lnTo>
                      <a:pt x="50" y="97"/>
                    </a:lnTo>
                    <a:lnTo>
                      <a:pt x="50" y="100"/>
                    </a:lnTo>
                    <a:lnTo>
                      <a:pt x="47" y="100"/>
                    </a:lnTo>
                    <a:lnTo>
                      <a:pt x="47" y="102"/>
                    </a:lnTo>
                    <a:lnTo>
                      <a:pt x="45" y="102"/>
                    </a:lnTo>
                    <a:lnTo>
                      <a:pt x="45" y="104"/>
                    </a:lnTo>
                    <a:lnTo>
                      <a:pt x="47" y="104"/>
                    </a:lnTo>
                    <a:lnTo>
                      <a:pt x="47" y="107"/>
                    </a:lnTo>
                    <a:lnTo>
                      <a:pt x="47" y="109"/>
                    </a:lnTo>
                    <a:lnTo>
                      <a:pt x="50" y="109"/>
                    </a:lnTo>
                    <a:lnTo>
                      <a:pt x="50" y="111"/>
                    </a:lnTo>
                    <a:lnTo>
                      <a:pt x="50" y="114"/>
                    </a:lnTo>
                    <a:lnTo>
                      <a:pt x="52" y="114"/>
                    </a:lnTo>
                    <a:lnTo>
                      <a:pt x="52" y="116"/>
                    </a:lnTo>
                    <a:lnTo>
                      <a:pt x="54" y="119"/>
                    </a:lnTo>
                    <a:lnTo>
                      <a:pt x="54" y="116"/>
                    </a:lnTo>
                    <a:lnTo>
                      <a:pt x="57" y="116"/>
                    </a:lnTo>
                    <a:lnTo>
                      <a:pt x="57" y="119"/>
                    </a:lnTo>
                    <a:lnTo>
                      <a:pt x="59" y="119"/>
                    </a:lnTo>
                    <a:lnTo>
                      <a:pt x="59" y="121"/>
                    </a:lnTo>
                    <a:lnTo>
                      <a:pt x="61" y="121"/>
                    </a:lnTo>
                    <a:lnTo>
                      <a:pt x="64" y="119"/>
                    </a:lnTo>
                    <a:lnTo>
                      <a:pt x="61" y="119"/>
                    </a:lnTo>
                    <a:lnTo>
                      <a:pt x="64" y="119"/>
                    </a:lnTo>
                    <a:lnTo>
                      <a:pt x="64" y="116"/>
                    </a:lnTo>
                    <a:lnTo>
                      <a:pt x="64" y="114"/>
                    </a:lnTo>
                    <a:lnTo>
                      <a:pt x="66" y="114"/>
                    </a:lnTo>
                    <a:lnTo>
                      <a:pt x="64" y="111"/>
                    </a:lnTo>
                    <a:lnTo>
                      <a:pt x="64" y="109"/>
                    </a:lnTo>
                    <a:lnTo>
                      <a:pt x="64" y="107"/>
                    </a:lnTo>
                    <a:lnTo>
                      <a:pt x="66" y="107"/>
                    </a:lnTo>
                    <a:lnTo>
                      <a:pt x="66" y="104"/>
                    </a:lnTo>
                    <a:lnTo>
                      <a:pt x="66" y="102"/>
                    </a:lnTo>
                    <a:lnTo>
                      <a:pt x="69" y="102"/>
                    </a:lnTo>
                    <a:lnTo>
                      <a:pt x="69" y="100"/>
                    </a:lnTo>
                    <a:lnTo>
                      <a:pt x="66" y="100"/>
                    </a:lnTo>
                    <a:lnTo>
                      <a:pt x="69" y="100"/>
                    </a:lnTo>
                    <a:lnTo>
                      <a:pt x="69" y="97"/>
                    </a:lnTo>
                    <a:lnTo>
                      <a:pt x="69" y="95"/>
                    </a:lnTo>
                    <a:lnTo>
                      <a:pt x="69" y="92"/>
                    </a:lnTo>
                    <a:lnTo>
                      <a:pt x="73" y="92"/>
                    </a:lnTo>
                    <a:lnTo>
                      <a:pt x="73" y="88"/>
                    </a:lnTo>
                    <a:lnTo>
                      <a:pt x="76" y="88"/>
                    </a:lnTo>
                    <a:lnTo>
                      <a:pt x="76" y="90"/>
                    </a:lnTo>
                    <a:lnTo>
                      <a:pt x="78" y="90"/>
                    </a:lnTo>
                    <a:lnTo>
                      <a:pt x="78" y="88"/>
                    </a:lnTo>
                    <a:lnTo>
                      <a:pt x="80" y="88"/>
                    </a:lnTo>
                    <a:lnTo>
                      <a:pt x="83" y="85"/>
                    </a:lnTo>
                    <a:lnTo>
                      <a:pt x="85" y="83"/>
                    </a:lnTo>
                    <a:lnTo>
                      <a:pt x="88" y="81"/>
                    </a:lnTo>
                    <a:lnTo>
                      <a:pt x="85" y="81"/>
                    </a:lnTo>
                    <a:lnTo>
                      <a:pt x="88" y="81"/>
                    </a:lnTo>
                    <a:lnTo>
                      <a:pt x="90" y="81"/>
                    </a:lnTo>
                    <a:lnTo>
                      <a:pt x="92" y="81"/>
                    </a:lnTo>
                    <a:lnTo>
                      <a:pt x="95" y="81"/>
                    </a:lnTo>
                    <a:lnTo>
                      <a:pt x="97" y="78"/>
                    </a:lnTo>
                    <a:lnTo>
                      <a:pt x="99" y="78"/>
                    </a:lnTo>
                    <a:lnTo>
                      <a:pt x="102" y="78"/>
                    </a:lnTo>
                    <a:lnTo>
                      <a:pt x="102" y="76"/>
                    </a:lnTo>
                    <a:lnTo>
                      <a:pt x="104" y="7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5" name="Freeform 1338"/>
              <p:cNvSpPr/>
              <p:nvPr/>
            </p:nvSpPr>
            <p:spPr bwMode="auto">
              <a:xfrm>
                <a:off x="889001" y="1119188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0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6" name="Freeform 1339"/>
              <p:cNvSpPr/>
              <p:nvPr/>
            </p:nvSpPr>
            <p:spPr bwMode="auto">
              <a:xfrm>
                <a:off x="892176" y="1130301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147483647 h 2"/>
                  <a:gd name="T6" fmla="*/ 2147483647 w 3"/>
                  <a:gd name="T7" fmla="*/ 0 h 2"/>
                  <a:gd name="T8" fmla="*/ 0 w 3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7" name="Rectangle 1340"/>
              <p:cNvSpPr>
                <a:spLocks noChangeArrowheads="1"/>
              </p:cNvSpPr>
              <p:nvPr/>
            </p:nvSpPr>
            <p:spPr bwMode="auto">
              <a:xfrm>
                <a:off x="896938" y="1130301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68" name="Freeform 1341"/>
              <p:cNvSpPr/>
              <p:nvPr/>
            </p:nvSpPr>
            <p:spPr bwMode="auto">
              <a:xfrm>
                <a:off x="889001" y="1136651"/>
                <a:ext cx="11113" cy="4763"/>
              </a:xfrm>
              <a:custGeom>
                <a:avLst/>
                <a:gdLst>
                  <a:gd name="T0" fmla="*/ 2147483647 w 7"/>
                  <a:gd name="T1" fmla="*/ 2147483647 h 3"/>
                  <a:gd name="T2" fmla="*/ 2147483647 w 7"/>
                  <a:gd name="T3" fmla="*/ 2147483647 h 3"/>
                  <a:gd name="T4" fmla="*/ 2147483647 w 7"/>
                  <a:gd name="T5" fmla="*/ 2147483647 h 3"/>
                  <a:gd name="T6" fmla="*/ 2147483647 w 7"/>
                  <a:gd name="T7" fmla="*/ 2147483647 h 3"/>
                  <a:gd name="T8" fmla="*/ 2147483647 w 7"/>
                  <a:gd name="T9" fmla="*/ 2147483647 h 3"/>
                  <a:gd name="T10" fmla="*/ 2147483647 w 7"/>
                  <a:gd name="T11" fmla="*/ 2147483647 h 3"/>
                  <a:gd name="T12" fmla="*/ 2147483647 w 7"/>
                  <a:gd name="T13" fmla="*/ 0 h 3"/>
                  <a:gd name="T14" fmla="*/ 2147483647 w 7"/>
                  <a:gd name="T15" fmla="*/ 0 h 3"/>
                  <a:gd name="T16" fmla="*/ 2147483647 w 7"/>
                  <a:gd name="T17" fmla="*/ 0 h 3"/>
                  <a:gd name="T18" fmla="*/ 2147483647 w 7"/>
                  <a:gd name="T19" fmla="*/ 0 h 3"/>
                  <a:gd name="T20" fmla="*/ 0 w 7"/>
                  <a:gd name="T21" fmla="*/ 0 h 3"/>
                  <a:gd name="T22" fmla="*/ 2147483647 w 7"/>
                  <a:gd name="T23" fmla="*/ 0 h 3"/>
                  <a:gd name="T24" fmla="*/ 0 w 7"/>
                  <a:gd name="T25" fmla="*/ 2147483647 h 3"/>
                  <a:gd name="T26" fmla="*/ 2147483647 w 7"/>
                  <a:gd name="T27" fmla="*/ 2147483647 h 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" h="3">
                    <a:moveTo>
                      <a:pt x="2" y="3"/>
                    </a:moveTo>
                    <a:lnTo>
                      <a:pt x="2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9" name="Freeform 1342"/>
              <p:cNvSpPr/>
              <p:nvPr/>
            </p:nvSpPr>
            <p:spPr bwMode="auto">
              <a:xfrm>
                <a:off x="836613" y="1084263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0" name="Freeform 1343"/>
              <p:cNvSpPr/>
              <p:nvPr/>
            </p:nvSpPr>
            <p:spPr bwMode="auto">
              <a:xfrm>
                <a:off x="831851" y="1084263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1" name="Freeform 1344"/>
              <p:cNvSpPr/>
              <p:nvPr/>
            </p:nvSpPr>
            <p:spPr bwMode="auto">
              <a:xfrm>
                <a:off x="892176" y="1039813"/>
                <a:ext cx="7938" cy="3175"/>
              </a:xfrm>
              <a:custGeom>
                <a:avLst/>
                <a:gdLst>
                  <a:gd name="T0" fmla="*/ 2147483647 w 5"/>
                  <a:gd name="T1" fmla="*/ 2147483647 h 2"/>
                  <a:gd name="T2" fmla="*/ 2147483647 w 5"/>
                  <a:gd name="T3" fmla="*/ 2147483647 h 2"/>
                  <a:gd name="T4" fmla="*/ 2147483647 w 5"/>
                  <a:gd name="T5" fmla="*/ 2147483647 h 2"/>
                  <a:gd name="T6" fmla="*/ 2147483647 w 5"/>
                  <a:gd name="T7" fmla="*/ 2147483647 h 2"/>
                  <a:gd name="T8" fmla="*/ 2147483647 w 5"/>
                  <a:gd name="T9" fmla="*/ 0 h 2"/>
                  <a:gd name="T10" fmla="*/ 2147483647 w 5"/>
                  <a:gd name="T11" fmla="*/ 0 h 2"/>
                  <a:gd name="T12" fmla="*/ 0 w 5"/>
                  <a:gd name="T13" fmla="*/ 0 h 2"/>
                  <a:gd name="T14" fmla="*/ 0 w 5"/>
                  <a:gd name="T15" fmla="*/ 2147483647 h 2"/>
                  <a:gd name="T16" fmla="*/ 2147483647 w 5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lnTo>
                      <a:pt x="5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2" name="Freeform 1345"/>
              <p:cNvSpPr/>
              <p:nvPr/>
            </p:nvSpPr>
            <p:spPr bwMode="auto">
              <a:xfrm>
                <a:off x="908051" y="1035051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2147483647 h 3"/>
                  <a:gd name="T4" fmla="*/ 2147483647 w 2"/>
                  <a:gd name="T5" fmla="*/ 2147483647 h 3"/>
                  <a:gd name="T6" fmla="*/ 0 w 2"/>
                  <a:gd name="T7" fmla="*/ 0 h 3"/>
                  <a:gd name="T8" fmla="*/ 0 w 2"/>
                  <a:gd name="T9" fmla="*/ 0 h 3"/>
                  <a:gd name="T10" fmla="*/ 0 w 2"/>
                  <a:gd name="T11" fmla="*/ 2147483647 h 3"/>
                  <a:gd name="T12" fmla="*/ 2147483647 w 2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3" name="Freeform 1346"/>
              <p:cNvSpPr/>
              <p:nvPr/>
            </p:nvSpPr>
            <p:spPr bwMode="auto">
              <a:xfrm>
                <a:off x="911226" y="1035051"/>
                <a:ext cx="11113" cy="7938"/>
              </a:xfrm>
              <a:custGeom>
                <a:avLst/>
                <a:gdLst>
                  <a:gd name="T0" fmla="*/ 2147483647 w 7"/>
                  <a:gd name="T1" fmla="*/ 0 h 5"/>
                  <a:gd name="T2" fmla="*/ 0 w 7"/>
                  <a:gd name="T3" fmla="*/ 0 h 5"/>
                  <a:gd name="T4" fmla="*/ 2147483647 w 7"/>
                  <a:gd name="T5" fmla="*/ 2147483647 h 5"/>
                  <a:gd name="T6" fmla="*/ 2147483647 w 7"/>
                  <a:gd name="T7" fmla="*/ 2147483647 h 5"/>
                  <a:gd name="T8" fmla="*/ 2147483647 w 7"/>
                  <a:gd name="T9" fmla="*/ 2147483647 h 5"/>
                  <a:gd name="T10" fmla="*/ 2147483647 w 7"/>
                  <a:gd name="T11" fmla="*/ 2147483647 h 5"/>
                  <a:gd name="T12" fmla="*/ 2147483647 w 7"/>
                  <a:gd name="T13" fmla="*/ 2147483647 h 5"/>
                  <a:gd name="T14" fmla="*/ 2147483647 w 7"/>
                  <a:gd name="T15" fmla="*/ 2147483647 h 5"/>
                  <a:gd name="T16" fmla="*/ 2147483647 w 7"/>
                  <a:gd name="T17" fmla="*/ 2147483647 h 5"/>
                  <a:gd name="T18" fmla="*/ 2147483647 w 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4" name="Freeform 1347"/>
              <p:cNvSpPr/>
              <p:nvPr/>
            </p:nvSpPr>
            <p:spPr bwMode="auto">
              <a:xfrm>
                <a:off x="908051" y="1031876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5" name="Freeform 1348"/>
              <p:cNvSpPr/>
              <p:nvPr/>
            </p:nvSpPr>
            <p:spPr bwMode="auto">
              <a:xfrm>
                <a:off x="914401" y="1031876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2147483647 w 3"/>
                  <a:gd name="T4" fmla="*/ 0 w 3"/>
                  <a:gd name="T5" fmla="*/ 0 w 3"/>
                  <a:gd name="T6" fmla="*/ 0 w 3"/>
                  <a:gd name="T7" fmla="*/ 0 w 3"/>
                  <a:gd name="T8" fmla="*/ 0 w 3"/>
                  <a:gd name="T9" fmla="*/ 0 w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</a:gdLst>
                <a:ahLst/>
                <a:cxnLst>
                  <a:cxn ang="T10">
                    <a:pos x="T0" y="0"/>
                  </a:cxn>
                  <a:cxn ang="T11">
                    <a:pos x="T1" y="0"/>
                  </a:cxn>
                  <a:cxn ang="T12">
                    <a:pos x="T2" y="0"/>
                  </a:cxn>
                  <a:cxn ang="T13">
                    <a:pos x="T3" y="0"/>
                  </a:cxn>
                  <a:cxn ang="T14">
                    <a:pos x="T4" y="0"/>
                  </a:cxn>
                  <a:cxn ang="T15">
                    <a:pos x="T5" y="0"/>
                  </a:cxn>
                  <a:cxn ang="T16">
                    <a:pos x="T6" y="0"/>
                  </a:cxn>
                  <a:cxn ang="T17">
                    <a:pos x="T7" y="0"/>
                  </a:cxn>
                  <a:cxn ang="T18">
                    <a:pos x="T8" y="0"/>
                  </a:cxn>
                  <a:cxn ang="T19">
                    <a:pos x="T9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6" name="Freeform 1349"/>
              <p:cNvSpPr/>
              <p:nvPr/>
            </p:nvSpPr>
            <p:spPr bwMode="auto">
              <a:xfrm>
                <a:off x="933451" y="1028701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2147483647 h 2"/>
                  <a:gd name="T4" fmla="*/ 2147483647 w 5"/>
                  <a:gd name="T5" fmla="*/ 0 h 2"/>
                  <a:gd name="T6" fmla="*/ 2147483647 w 5"/>
                  <a:gd name="T7" fmla="*/ 0 h 2"/>
                  <a:gd name="T8" fmla="*/ 0 w 5"/>
                  <a:gd name="T9" fmla="*/ 0 h 2"/>
                  <a:gd name="T10" fmla="*/ 0 w 5"/>
                  <a:gd name="T11" fmla="*/ 0 h 2"/>
                  <a:gd name="T12" fmla="*/ 2147483647 w 5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7" name="Freeform 1350"/>
              <p:cNvSpPr/>
              <p:nvPr/>
            </p:nvSpPr>
            <p:spPr bwMode="auto">
              <a:xfrm>
                <a:off x="933451" y="1028701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2147483647 h 2"/>
                  <a:gd name="T4" fmla="*/ 2147483647 w 3"/>
                  <a:gd name="T5" fmla="*/ 2147483647 h 2"/>
                  <a:gd name="T6" fmla="*/ 2147483647 w 3"/>
                  <a:gd name="T7" fmla="*/ 2147483647 h 2"/>
                  <a:gd name="T8" fmla="*/ 0 w 3"/>
                  <a:gd name="T9" fmla="*/ 0 h 2"/>
                  <a:gd name="T10" fmla="*/ 2147483647 w 3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8" name="Freeform 1351"/>
              <p:cNvSpPr/>
              <p:nvPr/>
            </p:nvSpPr>
            <p:spPr bwMode="auto">
              <a:xfrm>
                <a:off x="933451" y="1028701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0 w 3"/>
                  <a:gd name="T3" fmla="*/ 2147483647 h 2"/>
                  <a:gd name="T4" fmla="*/ 0 w 3"/>
                  <a:gd name="T5" fmla="*/ 0 h 2"/>
                  <a:gd name="T6" fmla="*/ 0 w 3"/>
                  <a:gd name="T7" fmla="*/ 0 h 2"/>
                  <a:gd name="T8" fmla="*/ 0 w 3"/>
                  <a:gd name="T9" fmla="*/ 2147483647 h 2"/>
                  <a:gd name="T10" fmla="*/ 2147483647 w 3"/>
                  <a:gd name="T11" fmla="*/ 2147483647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9" name="Freeform 1352"/>
              <p:cNvSpPr/>
              <p:nvPr/>
            </p:nvSpPr>
            <p:spPr bwMode="auto">
              <a:xfrm>
                <a:off x="938213" y="1023938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0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80" name="Freeform 1353"/>
              <p:cNvSpPr/>
              <p:nvPr/>
            </p:nvSpPr>
            <p:spPr bwMode="auto">
              <a:xfrm>
                <a:off x="1001713" y="10429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81" name="Freeform 1354"/>
              <p:cNvSpPr/>
              <p:nvPr/>
            </p:nvSpPr>
            <p:spPr bwMode="auto">
              <a:xfrm>
                <a:off x="1001713" y="10429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2147483647 w 2"/>
                  <a:gd name="T3" fmla="*/ 2147483647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82" name="Rectangle 1355"/>
              <p:cNvSpPr>
                <a:spLocks noChangeArrowheads="1"/>
              </p:cNvSpPr>
              <p:nvPr/>
            </p:nvSpPr>
            <p:spPr bwMode="auto">
              <a:xfrm>
                <a:off x="1004888" y="1039813"/>
                <a:ext cx="4763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83" name="Rectangle 1356"/>
              <p:cNvSpPr>
                <a:spLocks noChangeArrowheads="1"/>
              </p:cNvSpPr>
              <p:nvPr/>
            </p:nvSpPr>
            <p:spPr bwMode="auto">
              <a:xfrm>
                <a:off x="1004888" y="1039813"/>
                <a:ext cx="4763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84" name="Freeform 1357"/>
              <p:cNvSpPr/>
              <p:nvPr/>
            </p:nvSpPr>
            <p:spPr bwMode="auto">
              <a:xfrm>
                <a:off x="1009651" y="1047751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0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85" name="Freeform 1358"/>
              <p:cNvSpPr/>
              <p:nvPr/>
            </p:nvSpPr>
            <p:spPr bwMode="auto">
              <a:xfrm>
                <a:off x="1009651" y="1047751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0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86" name="Rectangle 1359"/>
              <p:cNvSpPr>
                <a:spLocks noChangeArrowheads="1"/>
              </p:cNvSpPr>
              <p:nvPr/>
            </p:nvSpPr>
            <p:spPr bwMode="auto">
              <a:xfrm>
                <a:off x="1012826" y="1069976"/>
                <a:ext cx="1588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87" name="Rectangle 1360"/>
              <p:cNvSpPr>
                <a:spLocks noChangeArrowheads="1"/>
              </p:cNvSpPr>
              <p:nvPr/>
            </p:nvSpPr>
            <p:spPr bwMode="auto">
              <a:xfrm>
                <a:off x="1012826" y="1069976"/>
                <a:ext cx="1588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88" name="Freeform 1361"/>
              <p:cNvSpPr/>
              <p:nvPr/>
            </p:nvSpPr>
            <p:spPr bwMode="auto">
              <a:xfrm>
                <a:off x="1009651" y="1073151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0 w 2"/>
                  <a:gd name="T3" fmla="*/ 2147483647 h 3"/>
                  <a:gd name="T4" fmla="*/ 2147483647 w 2"/>
                  <a:gd name="T5" fmla="*/ 2147483647 h 3"/>
                  <a:gd name="T6" fmla="*/ 2147483647 w 2"/>
                  <a:gd name="T7" fmla="*/ 0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2147483647 w 2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89" name="Freeform 1362"/>
              <p:cNvSpPr/>
              <p:nvPr/>
            </p:nvSpPr>
            <p:spPr bwMode="auto">
              <a:xfrm>
                <a:off x="1009651" y="1073151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0 w 2"/>
                  <a:gd name="T3" fmla="*/ 2147483647 h 3"/>
                  <a:gd name="T4" fmla="*/ 2147483647 w 2"/>
                  <a:gd name="T5" fmla="*/ 2147483647 h 3"/>
                  <a:gd name="T6" fmla="*/ 2147483647 w 2"/>
                  <a:gd name="T7" fmla="*/ 0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2147483647 w 2"/>
                  <a:gd name="T13" fmla="*/ 214748364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0" name="Rectangle 1363"/>
              <p:cNvSpPr>
                <a:spLocks noChangeArrowheads="1"/>
              </p:cNvSpPr>
              <p:nvPr/>
            </p:nvSpPr>
            <p:spPr bwMode="auto">
              <a:xfrm>
                <a:off x="1012826" y="1081088"/>
                <a:ext cx="1588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91" name="Rectangle 1364"/>
              <p:cNvSpPr>
                <a:spLocks noChangeArrowheads="1"/>
              </p:cNvSpPr>
              <p:nvPr/>
            </p:nvSpPr>
            <p:spPr bwMode="auto">
              <a:xfrm>
                <a:off x="1012826" y="1081088"/>
                <a:ext cx="1588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92" name="Freeform 1365"/>
              <p:cNvSpPr/>
              <p:nvPr/>
            </p:nvSpPr>
            <p:spPr bwMode="auto">
              <a:xfrm>
                <a:off x="1009651" y="1089026"/>
                <a:ext cx="0" cy="6350"/>
              </a:xfrm>
              <a:custGeom>
                <a:avLst/>
                <a:gdLst>
                  <a:gd name="T0" fmla="*/ 2147483647 h 4"/>
                  <a:gd name="T1" fmla="*/ 0 h 4"/>
                  <a:gd name="T2" fmla="*/ 2147483647 h 4"/>
                  <a:gd name="T3" fmla="*/ 2147483647 h 4"/>
                  <a:gd name="T4" fmla="*/ 2147483647 h 4"/>
                  <a:gd name="T5" fmla="*/ 2147483647 h 4"/>
                  <a:gd name="T6" fmla="*/ 2147483647 h 4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4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3" name="Freeform 1366"/>
              <p:cNvSpPr/>
              <p:nvPr/>
            </p:nvSpPr>
            <p:spPr bwMode="auto">
              <a:xfrm>
                <a:off x="1009651" y="1089026"/>
                <a:ext cx="0" cy="6350"/>
              </a:xfrm>
              <a:custGeom>
                <a:avLst/>
                <a:gdLst>
                  <a:gd name="T0" fmla="*/ 2147483647 h 4"/>
                  <a:gd name="T1" fmla="*/ 0 h 4"/>
                  <a:gd name="T2" fmla="*/ 2147483647 h 4"/>
                  <a:gd name="T3" fmla="*/ 2147483647 h 4"/>
                  <a:gd name="T4" fmla="*/ 2147483647 h 4"/>
                  <a:gd name="T5" fmla="*/ 2147483647 h 4"/>
                  <a:gd name="T6" fmla="*/ 2147483647 h 4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4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4" name="Freeform 1367"/>
              <p:cNvSpPr/>
              <p:nvPr/>
            </p:nvSpPr>
            <p:spPr bwMode="auto">
              <a:xfrm>
                <a:off x="1009651" y="1100138"/>
                <a:ext cx="6350" cy="3175"/>
              </a:xfrm>
              <a:custGeom>
                <a:avLst/>
                <a:gdLst>
                  <a:gd name="T0" fmla="*/ 0 w 4"/>
                  <a:gd name="T1" fmla="*/ 2147483647 h 2"/>
                  <a:gd name="T2" fmla="*/ 2147483647 w 4"/>
                  <a:gd name="T3" fmla="*/ 2147483647 h 2"/>
                  <a:gd name="T4" fmla="*/ 2147483647 w 4"/>
                  <a:gd name="T5" fmla="*/ 2147483647 h 2"/>
                  <a:gd name="T6" fmla="*/ 2147483647 w 4"/>
                  <a:gd name="T7" fmla="*/ 0 h 2"/>
                  <a:gd name="T8" fmla="*/ 2147483647 w 4"/>
                  <a:gd name="T9" fmla="*/ 0 h 2"/>
                  <a:gd name="T10" fmla="*/ 2147483647 w 4"/>
                  <a:gd name="T11" fmla="*/ 0 h 2"/>
                  <a:gd name="T12" fmla="*/ 0 w 4"/>
                  <a:gd name="T13" fmla="*/ 0 h 2"/>
                  <a:gd name="T14" fmla="*/ 0 w 4"/>
                  <a:gd name="T15" fmla="*/ 0 h 2"/>
                  <a:gd name="T16" fmla="*/ 0 w 4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5" name="Freeform 1368"/>
              <p:cNvSpPr/>
              <p:nvPr/>
            </p:nvSpPr>
            <p:spPr bwMode="auto">
              <a:xfrm>
                <a:off x="1009651" y="1100138"/>
                <a:ext cx="6350" cy="3175"/>
              </a:xfrm>
              <a:custGeom>
                <a:avLst/>
                <a:gdLst>
                  <a:gd name="T0" fmla="*/ 0 w 4"/>
                  <a:gd name="T1" fmla="*/ 2147483647 h 2"/>
                  <a:gd name="T2" fmla="*/ 2147483647 w 4"/>
                  <a:gd name="T3" fmla="*/ 2147483647 h 2"/>
                  <a:gd name="T4" fmla="*/ 2147483647 w 4"/>
                  <a:gd name="T5" fmla="*/ 2147483647 h 2"/>
                  <a:gd name="T6" fmla="*/ 2147483647 w 4"/>
                  <a:gd name="T7" fmla="*/ 0 h 2"/>
                  <a:gd name="T8" fmla="*/ 2147483647 w 4"/>
                  <a:gd name="T9" fmla="*/ 0 h 2"/>
                  <a:gd name="T10" fmla="*/ 2147483647 w 4"/>
                  <a:gd name="T11" fmla="*/ 0 h 2"/>
                  <a:gd name="T12" fmla="*/ 0 w 4"/>
                  <a:gd name="T13" fmla="*/ 0 h 2"/>
                  <a:gd name="T14" fmla="*/ 0 w 4"/>
                  <a:gd name="T15" fmla="*/ 0 h 2"/>
                  <a:gd name="T16" fmla="*/ 0 w 4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6" name="Freeform 1369"/>
              <p:cNvSpPr/>
              <p:nvPr/>
            </p:nvSpPr>
            <p:spPr bwMode="auto">
              <a:xfrm>
                <a:off x="1004888" y="11033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7" name="Freeform 1370"/>
              <p:cNvSpPr/>
              <p:nvPr/>
            </p:nvSpPr>
            <p:spPr bwMode="auto">
              <a:xfrm>
                <a:off x="1004888" y="11033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8" name="Freeform 1371"/>
              <p:cNvSpPr/>
              <p:nvPr/>
            </p:nvSpPr>
            <p:spPr bwMode="auto">
              <a:xfrm>
                <a:off x="1001713" y="110648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9" name="Freeform 1372"/>
              <p:cNvSpPr/>
              <p:nvPr/>
            </p:nvSpPr>
            <p:spPr bwMode="auto">
              <a:xfrm>
                <a:off x="1001713" y="110648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0" name="Freeform 1373"/>
              <p:cNvSpPr/>
              <p:nvPr/>
            </p:nvSpPr>
            <p:spPr bwMode="auto">
              <a:xfrm>
                <a:off x="990601" y="1114426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2147483647 w 2"/>
                  <a:gd name="T15" fmla="*/ 0 h 3"/>
                  <a:gd name="T16" fmla="*/ 2147483647 w 2"/>
                  <a:gd name="T17" fmla="*/ 0 h 3"/>
                  <a:gd name="T18" fmla="*/ 2147483647 w 2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1" name="Freeform 1374"/>
              <p:cNvSpPr/>
              <p:nvPr/>
            </p:nvSpPr>
            <p:spPr bwMode="auto">
              <a:xfrm>
                <a:off x="990601" y="1114426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2147483647 w 2"/>
                  <a:gd name="T15" fmla="*/ 0 h 3"/>
                  <a:gd name="T16" fmla="*/ 2147483647 w 2"/>
                  <a:gd name="T17" fmla="*/ 0 h 3"/>
                  <a:gd name="T18" fmla="*/ 2147483647 w 2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2" name="Freeform 1375"/>
              <p:cNvSpPr/>
              <p:nvPr/>
            </p:nvSpPr>
            <p:spPr bwMode="auto">
              <a:xfrm>
                <a:off x="993776" y="1119188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0 w 5"/>
                  <a:gd name="T3" fmla="*/ 2147483647 w 5"/>
                  <a:gd name="T4" fmla="*/ 2147483647 w 5"/>
                  <a:gd name="T5" fmla="*/ 2147483647 w 5"/>
                  <a:gd name="T6" fmla="*/ 2147483647 w 5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5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3" name="Freeform 1376"/>
              <p:cNvSpPr/>
              <p:nvPr/>
            </p:nvSpPr>
            <p:spPr bwMode="auto">
              <a:xfrm>
                <a:off x="993776" y="1119188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0 w 5"/>
                  <a:gd name="T3" fmla="*/ 2147483647 w 5"/>
                  <a:gd name="T4" fmla="*/ 2147483647 w 5"/>
                  <a:gd name="T5" fmla="*/ 2147483647 w 5"/>
                  <a:gd name="T6" fmla="*/ 2147483647 w 5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5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4" name="Freeform 1377"/>
              <p:cNvSpPr/>
              <p:nvPr/>
            </p:nvSpPr>
            <p:spPr bwMode="auto">
              <a:xfrm>
                <a:off x="990601" y="1119188"/>
                <a:ext cx="11113" cy="3175"/>
              </a:xfrm>
              <a:custGeom>
                <a:avLst/>
                <a:gdLst>
                  <a:gd name="T0" fmla="*/ 2147483647 w 7"/>
                  <a:gd name="T1" fmla="*/ 2147483647 h 2"/>
                  <a:gd name="T2" fmla="*/ 2147483647 w 7"/>
                  <a:gd name="T3" fmla="*/ 2147483647 h 2"/>
                  <a:gd name="T4" fmla="*/ 2147483647 w 7"/>
                  <a:gd name="T5" fmla="*/ 0 h 2"/>
                  <a:gd name="T6" fmla="*/ 2147483647 w 7"/>
                  <a:gd name="T7" fmla="*/ 0 h 2"/>
                  <a:gd name="T8" fmla="*/ 0 w 7"/>
                  <a:gd name="T9" fmla="*/ 0 h 2"/>
                  <a:gd name="T10" fmla="*/ 2147483647 w 7"/>
                  <a:gd name="T11" fmla="*/ 2147483647 h 2"/>
                  <a:gd name="T12" fmla="*/ 2147483647 w 7"/>
                  <a:gd name="T13" fmla="*/ 2147483647 h 2"/>
                  <a:gd name="T14" fmla="*/ 2147483647 w 7"/>
                  <a:gd name="T15" fmla="*/ 2147483647 h 2"/>
                  <a:gd name="T16" fmla="*/ 2147483647 w 7"/>
                  <a:gd name="T17" fmla="*/ 2147483647 h 2"/>
                  <a:gd name="T18" fmla="*/ 2147483647 w 7"/>
                  <a:gd name="T19" fmla="*/ 2147483647 h 2"/>
                  <a:gd name="T20" fmla="*/ 2147483647 w 7"/>
                  <a:gd name="T21" fmla="*/ 2147483647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5" name="Freeform 1378"/>
              <p:cNvSpPr/>
              <p:nvPr/>
            </p:nvSpPr>
            <p:spPr bwMode="auto">
              <a:xfrm>
                <a:off x="990601" y="1119188"/>
                <a:ext cx="11113" cy="3175"/>
              </a:xfrm>
              <a:custGeom>
                <a:avLst/>
                <a:gdLst>
                  <a:gd name="T0" fmla="*/ 2147483647 w 7"/>
                  <a:gd name="T1" fmla="*/ 2147483647 h 2"/>
                  <a:gd name="T2" fmla="*/ 2147483647 w 7"/>
                  <a:gd name="T3" fmla="*/ 2147483647 h 2"/>
                  <a:gd name="T4" fmla="*/ 2147483647 w 7"/>
                  <a:gd name="T5" fmla="*/ 0 h 2"/>
                  <a:gd name="T6" fmla="*/ 2147483647 w 7"/>
                  <a:gd name="T7" fmla="*/ 0 h 2"/>
                  <a:gd name="T8" fmla="*/ 0 w 7"/>
                  <a:gd name="T9" fmla="*/ 0 h 2"/>
                  <a:gd name="T10" fmla="*/ 2147483647 w 7"/>
                  <a:gd name="T11" fmla="*/ 2147483647 h 2"/>
                  <a:gd name="T12" fmla="*/ 2147483647 w 7"/>
                  <a:gd name="T13" fmla="*/ 2147483647 h 2"/>
                  <a:gd name="T14" fmla="*/ 2147483647 w 7"/>
                  <a:gd name="T15" fmla="*/ 2147483647 h 2"/>
                  <a:gd name="T16" fmla="*/ 2147483647 w 7"/>
                  <a:gd name="T17" fmla="*/ 2147483647 h 2"/>
                  <a:gd name="T18" fmla="*/ 2147483647 w 7"/>
                  <a:gd name="T19" fmla="*/ 2147483647 h 2"/>
                  <a:gd name="T20" fmla="*/ 2147483647 w 7"/>
                  <a:gd name="T21" fmla="*/ 2147483647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6" name="Freeform 1379"/>
              <p:cNvSpPr/>
              <p:nvPr/>
            </p:nvSpPr>
            <p:spPr bwMode="auto">
              <a:xfrm>
                <a:off x="979488" y="1130301"/>
                <a:ext cx="11113" cy="3175"/>
              </a:xfrm>
              <a:custGeom>
                <a:avLst/>
                <a:gdLst>
                  <a:gd name="T0" fmla="*/ 0 w 7"/>
                  <a:gd name="T1" fmla="*/ 2147483647 h 2"/>
                  <a:gd name="T2" fmla="*/ 0 w 7"/>
                  <a:gd name="T3" fmla="*/ 2147483647 h 2"/>
                  <a:gd name="T4" fmla="*/ 2147483647 w 7"/>
                  <a:gd name="T5" fmla="*/ 2147483647 h 2"/>
                  <a:gd name="T6" fmla="*/ 2147483647 w 7"/>
                  <a:gd name="T7" fmla="*/ 2147483647 h 2"/>
                  <a:gd name="T8" fmla="*/ 2147483647 w 7"/>
                  <a:gd name="T9" fmla="*/ 2147483647 h 2"/>
                  <a:gd name="T10" fmla="*/ 2147483647 w 7"/>
                  <a:gd name="T11" fmla="*/ 2147483647 h 2"/>
                  <a:gd name="T12" fmla="*/ 2147483647 w 7"/>
                  <a:gd name="T13" fmla="*/ 0 h 2"/>
                  <a:gd name="T14" fmla="*/ 2147483647 w 7"/>
                  <a:gd name="T15" fmla="*/ 2147483647 h 2"/>
                  <a:gd name="T16" fmla="*/ 0 w 7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7" name="Freeform 1380"/>
              <p:cNvSpPr/>
              <p:nvPr/>
            </p:nvSpPr>
            <p:spPr bwMode="auto">
              <a:xfrm>
                <a:off x="979488" y="1130301"/>
                <a:ext cx="11113" cy="3175"/>
              </a:xfrm>
              <a:custGeom>
                <a:avLst/>
                <a:gdLst>
                  <a:gd name="T0" fmla="*/ 0 w 7"/>
                  <a:gd name="T1" fmla="*/ 2147483647 h 2"/>
                  <a:gd name="T2" fmla="*/ 0 w 7"/>
                  <a:gd name="T3" fmla="*/ 2147483647 h 2"/>
                  <a:gd name="T4" fmla="*/ 2147483647 w 7"/>
                  <a:gd name="T5" fmla="*/ 2147483647 h 2"/>
                  <a:gd name="T6" fmla="*/ 2147483647 w 7"/>
                  <a:gd name="T7" fmla="*/ 2147483647 h 2"/>
                  <a:gd name="T8" fmla="*/ 2147483647 w 7"/>
                  <a:gd name="T9" fmla="*/ 2147483647 h 2"/>
                  <a:gd name="T10" fmla="*/ 2147483647 w 7"/>
                  <a:gd name="T11" fmla="*/ 2147483647 h 2"/>
                  <a:gd name="T12" fmla="*/ 2147483647 w 7"/>
                  <a:gd name="T13" fmla="*/ 0 h 2"/>
                  <a:gd name="T14" fmla="*/ 2147483647 w 7"/>
                  <a:gd name="T15" fmla="*/ 2147483647 h 2"/>
                  <a:gd name="T16" fmla="*/ 0 w 7"/>
                  <a:gd name="T17" fmla="*/ 2147483647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8" name="Freeform 1381"/>
              <p:cNvSpPr/>
              <p:nvPr/>
            </p:nvSpPr>
            <p:spPr bwMode="auto">
              <a:xfrm>
                <a:off x="793751" y="1400176"/>
                <a:ext cx="30163" cy="12700"/>
              </a:xfrm>
              <a:custGeom>
                <a:avLst/>
                <a:gdLst>
                  <a:gd name="T0" fmla="*/ 2147483647 w 19"/>
                  <a:gd name="T1" fmla="*/ 2147483647 h 8"/>
                  <a:gd name="T2" fmla="*/ 2147483647 w 19"/>
                  <a:gd name="T3" fmla="*/ 2147483647 h 8"/>
                  <a:gd name="T4" fmla="*/ 2147483647 w 19"/>
                  <a:gd name="T5" fmla="*/ 2147483647 h 8"/>
                  <a:gd name="T6" fmla="*/ 2147483647 w 19"/>
                  <a:gd name="T7" fmla="*/ 2147483647 h 8"/>
                  <a:gd name="T8" fmla="*/ 2147483647 w 19"/>
                  <a:gd name="T9" fmla="*/ 2147483647 h 8"/>
                  <a:gd name="T10" fmla="*/ 2147483647 w 19"/>
                  <a:gd name="T11" fmla="*/ 2147483647 h 8"/>
                  <a:gd name="T12" fmla="*/ 2147483647 w 19"/>
                  <a:gd name="T13" fmla="*/ 2147483647 h 8"/>
                  <a:gd name="T14" fmla="*/ 2147483647 w 19"/>
                  <a:gd name="T15" fmla="*/ 2147483647 h 8"/>
                  <a:gd name="T16" fmla="*/ 2147483647 w 19"/>
                  <a:gd name="T17" fmla="*/ 2147483647 h 8"/>
                  <a:gd name="T18" fmla="*/ 2147483647 w 19"/>
                  <a:gd name="T19" fmla="*/ 0 h 8"/>
                  <a:gd name="T20" fmla="*/ 2147483647 w 19"/>
                  <a:gd name="T21" fmla="*/ 0 h 8"/>
                  <a:gd name="T22" fmla="*/ 2147483647 w 19"/>
                  <a:gd name="T23" fmla="*/ 0 h 8"/>
                  <a:gd name="T24" fmla="*/ 2147483647 w 19"/>
                  <a:gd name="T25" fmla="*/ 0 h 8"/>
                  <a:gd name="T26" fmla="*/ 2147483647 w 19"/>
                  <a:gd name="T27" fmla="*/ 0 h 8"/>
                  <a:gd name="T28" fmla="*/ 0 w 19"/>
                  <a:gd name="T29" fmla="*/ 0 h 8"/>
                  <a:gd name="T30" fmla="*/ 0 w 19"/>
                  <a:gd name="T31" fmla="*/ 2147483647 h 8"/>
                  <a:gd name="T32" fmla="*/ 2147483647 w 19"/>
                  <a:gd name="T33" fmla="*/ 2147483647 h 8"/>
                  <a:gd name="T34" fmla="*/ 2147483647 w 19"/>
                  <a:gd name="T35" fmla="*/ 0 h 8"/>
                  <a:gd name="T36" fmla="*/ 2147483647 w 19"/>
                  <a:gd name="T37" fmla="*/ 0 h 8"/>
                  <a:gd name="T38" fmla="*/ 2147483647 w 19"/>
                  <a:gd name="T39" fmla="*/ 2147483647 h 8"/>
                  <a:gd name="T40" fmla="*/ 2147483647 w 19"/>
                  <a:gd name="T41" fmla="*/ 2147483647 h 8"/>
                  <a:gd name="T42" fmla="*/ 2147483647 w 19"/>
                  <a:gd name="T43" fmla="*/ 2147483647 h 8"/>
                  <a:gd name="T44" fmla="*/ 2147483647 w 19"/>
                  <a:gd name="T45" fmla="*/ 2147483647 h 8"/>
                  <a:gd name="T46" fmla="*/ 2147483647 w 19"/>
                  <a:gd name="T47" fmla="*/ 2147483647 h 8"/>
                  <a:gd name="T48" fmla="*/ 2147483647 w 19"/>
                  <a:gd name="T49" fmla="*/ 2147483647 h 8"/>
                  <a:gd name="T50" fmla="*/ 2147483647 w 19"/>
                  <a:gd name="T51" fmla="*/ 2147483647 h 8"/>
                  <a:gd name="T52" fmla="*/ 2147483647 w 19"/>
                  <a:gd name="T53" fmla="*/ 2147483647 h 8"/>
                  <a:gd name="T54" fmla="*/ 2147483647 w 19"/>
                  <a:gd name="T55" fmla="*/ 2147483647 h 8"/>
                  <a:gd name="T56" fmla="*/ 2147483647 w 19"/>
                  <a:gd name="T57" fmla="*/ 2147483647 h 8"/>
                  <a:gd name="T58" fmla="*/ 2147483647 w 19"/>
                  <a:gd name="T59" fmla="*/ 2147483647 h 8"/>
                  <a:gd name="T60" fmla="*/ 2147483647 w 19"/>
                  <a:gd name="T61" fmla="*/ 2147483647 h 8"/>
                  <a:gd name="T62" fmla="*/ 2147483647 w 19"/>
                  <a:gd name="T63" fmla="*/ 2147483647 h 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9" h="8">
                    <a:moveTo>
                      <a:pt x="17" y="8"/>
                    </a:moveTo>
                    <a:lnTo>
                      <a:pt x="19" y="8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5" y="5"/>
                    </a:lnTo>
                    <a:lnTo>
                      <a:pt x="15" y="8"/>
                    </a:lnTo>
                    <a:lnTo>
                      <a:pt x="12" y="8"/>
                    </a:lnTo>
                    <a:lnTo>
                      <a:pt x="15" y="8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9" name="Rectangle 1382"/>
              <p:cNvSpPr>
                <a:spLocks noChangeArrowheads="1"/>
              </p:cNvSpPr>
              <p:nvPr/>
            </p:nvSpPr>
            <p:spPr bwMode="auto">
              <a:xfrm>
                <a:off x="798513" y="14049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10" name="Freeform 1383"/>
              <p:cNvSpPr/>
              <p:nvPr/>
            </p:nvSpPr>
            <p:spPr bwMode="auto">
              <a:xfrm>
                <a:off x="812801" y="1419226"/>
                <a:ext cx="7938" cy="476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2147483647 h 3"/>
                  <a:gd name="T6" fmla="*/ 2147483647 w 5"/>
                  <a:gd name="T7" fmla="*/ 2147483647 h 3"/>
                  <a:gd name="T8" fmla="*/ 2147483647 w 5"/>
                  <a:gd name="T9" fmla="*/ 0 h 3"/>
                  <a:gd name="T10" fmla="*/ 0 w 5"/>
                  <a:gd name="T11" fmla="*/ 0 h 3"/>
                  <a:gd name="T12" fmla="*/ 0 w 5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1" name="Freeform 1384"/>
              <p:cNvSpPr/>
              <p:nvPr/>
            </p:nvSpPr>
            <p:spPr bwMode="auto">
              <a:xfrm>
                <a:off x="812801" y="1385888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0 w 3"/>
                  <a:gd name="T7" fmla="*/ 0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2" name="Freeform 1385"/>
              <p:cNvSpPr/>
              <p:nvPr/>
            </p:nvSpPr>
            <p:spPr bwMode="auto">
              <a:xfrm>
                <a:off x="817563" y="1393826"/>
                <a:ext cx="3175" cy="3175"/>
              </a:xfrm>
              <a:custGeom>
                <a:avLst/>
                <a:gdLst>
                  <a:gd name="T0" fmla="*/ 2147483647 w 2"/>
                  <a:gd name="T1" fmla="*/ 2147483647 h 2"/>
                  <a:gd name="T2" fmla="*/ 2147483647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2147483647 w 2"/>
                  <a:gd name="T9" fmla="*/ 0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3" name="Freeform 1386"/>
              <p:cNvSpPr/>
              <p:nvPr/>
            </p:nvSpPr>
            <p:spPr bwMode="auto">
              <a:xfrm>
                <a:off x="820738" y="139700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4" name="Freeform 1387"/>
              <p:cNvSpPr/>
              <p:nvPr/>
            </p:nvSpPr>
            <p:spPr bwMode="auto">
              <a:xfrm>
                <a:off x="820738" y="1400176"/>
                <a:ext cx="3175" cy="4763"/>
              </a:xfrm>
              <a:custGeom>
                <a:avLst/>
                <a:gdLst>
                  <a:gd name="T0" fmla="*/ 2147483647 w 2"/>
                  <a:gd name="T1" fmla="*/ 2147483647 h 3"/>
                  <a:gd name="T2" fmla="*/ 2147483647 w 2"/>
                  <a:gd name="T3" fmla="*/ 0 h 3"/>
                  <a:gd name="T4" fmla="*/ 2147483647 w 2"/>
                  <a:gd name="T5" fmla="*/ 0 h 3"/>
                  <a:gd name="T6" fmla="*/ 0 w 2"/>
                  <a:gd name="T7" fmla="*/ 0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5" name="Freeform 1388"/>
              <p:cNvSpPr/>
              <p:nvPr/>
            </p:nvSpPr>
            <p:spPr bwMode="auto">
              <a:xfrm>
                <a:off x="823913" y="1400176"/>
                <a:ext cx="4763" cy="4763"/>
              </a:xfrm>
              <a:custGeom>
                <a:avLst/>
                <a:gdLst>
                  <a:gd name="T0" fmla="*/ 2147483647 w 3"/>
                  <a:gd name="T1" fmla="*/ 2147483647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0 w 3"/>
                  <a:gd name="T11" fmla="*/ 0 h 3"/>
                  <a:gd name="T12" fmla="*/ 0 w 3"/>
                  <a:gd name="T13" fmla="*/ 2147483647 h 3"/>
                  <a:gd name="T14" fmla="*/ 2147483647 w 3"/>
                  <a:gd name="T15" fmla="*/ 2147483647 h 3"/>
                  <a:gd name="T16" fmla="*/ 2147483647 w 3"/>
                  <a:gd name="T17" fmla="*/ 2147483647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6" name="Rectangle 1389"/>
              <p:cNvSpPr>
                <a:spLocks noChangeArrowheads="1"/>
              </p:cNvSpPr>
              <p:nvPr/>
            </p:nvSpPr>
            <p:spPr bwMode="auto">
              <a:xfrm>
                <a:off x="828676" y="14081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17" name="Rectangle 1390"/>
              <p:cNvSpPr>
                <a:spLocks noChangeArrowheads="1"/>
              </p:cNvSpPr>
              <p:nvPr/>
            </p:nvSpPr>
            <p:spPr bwMode="auto">
              <a:xfrm>
                <a:off x="828676" y="1404938"/>
                <a:ext cx="3175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18" name="Freeform 1391"/>
              <p:cNvSpPr/>
              <p:nvPr/>
            </p:nvSpPr>
            <p:spPr bwMode="auto">
              <a:xfrm>
                <a:off x="831851" y="1404938"/>
                <a:ext cx="4763" cy="3175"/>
              </a:xfrm>
              <a:custGeom>
                <a:avLst/>
                <a:gdLst>
                  <a:gd name="T0" fmla="*/ 2147483647 w 3"/>
                  <a:gd name="T1" fmla="*/ 2147483647 h 2"/>
                  <a:gd name="T2" fmla="*/ 0 w 3"/>
                  <a:gd name="T3" fmla="*/ 0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2147483647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9" name="Freeform 1392"/>
              <p:cNvSpPr/>
              <p:nvPr/>
            </p:nvSpPr>
            <p:spPr bwMode="auto">
              <a:xfrm>
                <a:off x="812801" y="1393826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0" name="Rectangle 1393"/>
              <p:cNvSpPr>
                <a:spLocks noChangeArrowheads="1"/>
              </p:cNvSpPr>
              <p:nvPr/>
            </p:nvSpPr>
            <p:spPr bwMode="auto">
              <a:xfrm>
                <a:off x="812801" y="1385888"/>
                <a:ext cx="1588" cy="3175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21" name="Freeform 1394"/>
              <p:cNvSpPr/>
              <p:nvPr/>
            </p:nvSpPr>
            <p:spPr bwMode="auto">
              <a:xfrm>
                <a:off x="812801" y="1397001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2" name="Freeform 1395"/>
              <p:cNvSpPr/>
              <p:nvPr/>
            </p:nvSpPr>
            <p:spPr bwMode="auto">
              <a:xfrm>
                <a:off x="823913" y="1412876"/>
                <a:ext cx="19050" cy="11113"/>
              </a:xfrm>
              <a:custGeom>
                <a:avLst/>
                <a:gdLst>
                  <a:gd name="T0" fmla="*/ 2147483647 w 12"/>
                  <a:gd name="T1" fmla="*/ 2147483647 h 7"/>
                  <a:gd name="T2" fmla="*/ 2147483647 w 12"/>
                  <a:gd name="T3" fmla="*/ 2147483647 h 7"/>
                  <a:gd name="T4" fmla="*/ 2147483647 w 12"/>
                  <a:gd name="T5" fmla="*/ 2147483647 h 7"/>
                  <a:gd name="T6" fmla="*/ 2147483647 w 12"/>
                  <a:gd name="T7" fmla="*/ 0 h 7"/>
                  <a:gd name="T8" fmla="*/ 2147483647 w 12"/>
                  <a:gd name="T9" fmla="*/ 0 h 7"/>
                  <a:gd name="T10" fmla="*/ 2147483647 w 12"/>
                  <a:gd name="T11" fmla="*/ 0 h 7"/>
                  <a:gd name="T12" fmla="*/ 2147483647 w 12"/>
                  <a:gd name="T13" fmla="*/ 0 h 7"/>
                  <a:gd name="T14" fmla="*/ 2147483647 w 12"/>
                  <a:gd name="T15" fmla="*/ 0 h 7"/>
                  <a:gd name="T16" fmla="*/ 2147483647 w 12"/>
                  <a:gd name="T17" fmla="*/ 0 h 7"/>
                  <a:gd name="T18" fmla="*/ 2147483647 w 12"/>
                  <a:gd name="T19" fmla="*/ 2147483647 h 7"/>
                  <a:gd name="T20" fmla="*/ 2147483647 w 12"/>
                  <a:gd name="T21" fmla="*/ 2147483647 h 7"/>
                  <a:gd name="T22" fmla="*/ 2147483647 w 12"/>
                  <a:gd name="T23" fmla="*/ 2147483647 h 7"/>
                  <a:gd name="T24" fmla="*/ 2147483647 w 12"/>
                  <a:gd name="T25" fmla="*/ 2147483647 h 7"/>
                  <a:gd name="T26" fmla="*/ 2147483647 w 12"/>
                  <a:gd name="T27" fmla="*/ 2147483647 h 7"/>
                  <a:gd name="T28" fmla="*/ 2147483647 w 12"/>
                  <a:gd name="T29" fmla="*/ 2147483647 h 7"/>
                  <a:gd name="T30" fmla="*/ 0 w 12"/>
                  <a:gd name="T31" fmla="*/ 2147483647 h 7"/>
                  <a:gd name="T32" fmla="*/ 0 w 12"/>
                  <a:gd name="T33" fmla="*/ 2147483647 h 7"/>
                  <a:gd name="T34" fmla="*/ 2147483647 w 12"/>
                  <a:gd name="T35" fmla="*/ 2147483647 h 7"/>
                  <a:gd name="T36" fmla="*/ 2147483647 w 12"/>
                  <a:gd name="T37" fmla="*/ 2147483647 h 7"/>
                  <a:gd name="T38" fmla="*/ 2147483647 w 12"/>
                  <a:gd name="T39" fmla="*/ 2147483647 h 7"/>
                  <a:gd name="T40" fmla="*/ 2147483647 w 12"/>
                  <a:gd name="T41" fmla="*/ 2147483647 h 7"/>
                  <a:gd name="T42" fmla="*/ 2147483647 w 12"/>
                  <a:gd name="T43" fmla="*/ 2147483647 h 7"/>
                  <a:gd name="T44" fmla="*/ 2147483647 w 12"/>
                  <a:gd name="T45" fmla="*/ 2147483647 h 7"/>
                  <a:gd name="T46" fmla="*/ 2147483647 w 12"/>
                  <a:gd name="T47" fmla="*/ 2147483647 h 7"/>
                  <a:gd name="T48" fmla="*/ 2147483647 w 12"/>
                  <a:gd name="T49" fmla="*/ 2147483647 h 7"/>
                  <a:gd name="T50" fmla="*/ 2147483647 w 12"/>
                  <a:gd name="T51" fmla="*/ 2147483647 h 7"/>
                  <a:gd name="T52" fmla="*/ 2147483647 w 12"/>
                  <a:gd name="T53" fmla="*/ 2147483647 h 7"/>
                  <a:gd name="T54" fmla="*/ 2147483647 w 12"/>
                  <a:gd name="T55" fmla="*/ 2147483647 h 7"/>
                  <a:gd name="T56" fmla="*/ 2147483647 w 12"/>
                  <a:gd name="T57" fmla="*/ 214748364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2" h="7">
                    <a:moveTo>
                      <a:pt x="12" y="2"/>
                    </a:moveTo>
                    <a:lnTo>
                      <a:pt x="12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8" y="7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3" name="Freeform 1396"/>
              <p:cNvSpPr/>
              <p:nvPr/>
            </p:nvSpPr>
            <p:spPr bwMode="auto">
              <a:xfrm>
                <a:off x="850901" y="1419226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w 2"/>
                  <a:gd name="T6" fmla="*/ 0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4" name="Freeform 1397"/>
              <p:cNvSpPr/>
              <p:nvPr/>
            </p:nvSpPr>
            <p:spPr bwMode="auto">
              <a:xfrm>
                <a:off x="854076" y="141922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2147483647 w 3"/>
                  <a:gd name="T3" fmla="*/ 2147483647 h 3"/>
                  <a:gd name="T4" fmla="*/ 2147483647 w 3"/>
                  <a:gd name="T5" fmla="*/ 0 h 3"/>
                  <a:gd name="T6" fmla="*/ 2147483647 w 3"/>
                  <a:gd name="T7" fmla="*/ 0 h 3"/>
                  <a:gd name="T8" fmla="*/ 0 w 3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5" name="Freeform 1398"/>
              <p:cNvSpPr/>
              <p:nvPr/>
            </p:nvSpPr>
            <p:spPr bwMode="auto">
              <a:xfrm>
                <a:off x="866776" y="144621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6" name="Rectangle 1399"/>
              <p:cNvSpPr>
                <a:spLocks noChangeArrowheads="1"/>
              </p:cNvSpPr>
              <p:nvPr/>
            </p:nvSpPr>
            <p:spPr bwMode="auto">
              <a:xfrm>
                <a:off x="869951" y="1446213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27" name="Freeform 1401"/>
              <p:cNvSpPr/>
              <p:nvPr/>
            </p:nvSpPr>
            <p:spPr bwMode="auto">
              <a:xfrm>
                <a:off x="866776" y="14271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2147483647 w 2"/>
                  <a:gd name="T6" fmla="*/ 0 w 2"/>
                  <a:gd name="T7" fmla="*/ 0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8" name="Freeform 1402"/>
              <p:cNvSpPr/>
              <p:nvPr/>
            </p:nvSpPr>
            <p:spPr bwMode="auto">
              <a:xfrm>
                <a:off x="869951" y="1430338"/>
                <a:ext cx="0" cy="4763"/>
              </a:xfrm>
              <a:custGeom>
                <a:avLst/>
                <a:gdLst>
                  <a:gd name="T0" fmla="*/ 2147483647 h 3"/>
                  <a:gd name="T1" fmla="*/ 2147483647 h 3"/>
                  <a:gd name="T2" fmla="*/ 0 h 3"/>
                  <a:gd name="T3" fmla="*/ 2147483647 h 3"/>
                  <a:gd name="T4" fmla="*/ 2147483647 h 3"/>
                  <a:gd name="T5" fmla="*/ 2147483647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9" name="Freeform 1403"/>
              <p:cNvSpPr/>
              <p:nvPr/>
            </p:nvSpPr>
            <p:spPr bwMode="auto">
              <a:xfrm>
                <a:off x="866776" y="142398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0" name="Rectangle 1404"/>
              <p:cNvSpPr>
                <a:spLocks noChangeArrowheads="1"/>
              </p:cNvSpPr>
              <p:nvPr/>
            </p:nvSpPr>
            <p:spPr bwMode="auto">
              <a:xfrm>
                <a:off x="869951" y="14303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31" name="Rectangle 1405"/>
              <p:cNvSpPr>
                <a:spLocks noChangeArrowheads="1"/>
              </p:cNvSpPr>
              <p:nvPr/>
            </p:nvSpPr>
            <p:spPr bwMode="auto">
              <a:xfrm>
                <a:off x="869951" y="1438276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32" name="Freeform 1406"/>
              <p:cNvSpPr/>
              <p:nvPr/>
            </p:nvSpPr>
            <p:spPr bwMode="auto">
              <a:xfrm>
                <a:off x="866776" y="144303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3" name="Rectangle 1407"/>
              <p:cNvSpPr>
                <a:spLocks noChangeArrowheads="1"/>
              </p:cNvSpPr>
              <p:nvPr/>
            </p:nvSpPr>
            <p:spPr bwMode="auto">
              <a:xfrm>
                <a:off x="842963" y="1443038"/>
                <a:ext cx="1588" cy="1588"/>
              </a:xfrm>
              <a:prstGeom prst="rect">
                <a:avLst/>
              </a:pr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34" name="Freeform 1408"/>
              <p:cNvSpPr/>
              <p:nvPr/>
            </p:nvSpPr>
            <p:spPr bwMode="auto">
              <a:xfrm>
                <a:off x="771526" y="1487488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147483647 h 2"/>
                  <a:gd name="T4" fmla="*/ 2147483647 h 2"/>
                  <a:gd name="T5" fmla="*/ 0 h 2"/>
                  <a:gd name="T6" fmla="*/ 0 h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5" name="Freeform 1409"/>
              <p:cNvSpPr/>
              <p:nvPr/>
            </p:nvSpPr>
            <p:spPr bwMode="auto">
              <a:xfrm>
                <a:off x="771526" y="1487488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2147483647 w 3"/>
                  <a:gd name="T3" fmla="*/ 2147483647 h 2"/>
                  <a:gd name="T4" fmla="*/ 2147483647 w 3"/>
                  <a:gd name="T5" fmla="*/ 0 h 2"/>
                  <a:gd name="T6" fmla="*/ 2147483647 w 3"/>
                  <a:gd name="T7" fmla="*/ 0 h 2"/>
                  <a:gd name="T8" fmla="*/ 0 w 3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6" name="Freeform 1410"/>
              <p:cNvSpPr/>
              <p:nvPr/>
            </p:nvSpPr>
            <p:spPr bwMode="auto">
              <a:xfrm>
                <a:off x="944563" y="1712913"/>
                <a:ext cx="7938" cy="7938"/>
              </a:xfrm>
              <a:custGeom>
                <a:avLst/>
                <a:gdLst>
                  <a:gd name="T0" fmla="*/ 2147483647 w 5"/>
                  <a:gd name="T1" fmla="*/ 0 h 5"/>
                  <a:gd name="T2" fmla="*/ 0 w 5"/>
                  <a:gd name="T3" fmla="*/ 0 h 5"/>
                  <a:gd name="T4" fmla="*/ 0 w 5"/>
                  <a:gd name="T5" fmla="*/ 0 h 5"/>
                  <a:gd name="T6" fmla="*/ 2147483647 w 5"/>
                  <a:gd name="T7" fmla="*/ 2147483647 h 5"/>
                  <a:gd name="T8" fmla="*/ 2147483647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0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7" name="Freeform 1411"/>
              <p:cNvSpPr/>
              <p:nvPr/>
            </p:nvSpPr>
            <p:spPr bwMode="auto">
              <a:xfrm>
                <a:off x="873126" y="1268413"/>
                <a:ext cx="23813" cy="26988"/>
              </a:xfrm>
              <a:custGeom>
                <a:avLst/>
                <a:gdLst>
                  <a:gd name="T0" fmla="*/ 2147483647 w 15"/>
                  <a:gd name="T1" fmla="*/ 0 h 17"/>
                  <a:gd name="T2" fmla="*/ 2147483647 w 15"/>
                  <a:gd name="T3" fmla="*/ 2147483647 h 17"/>
                  <a:gd name="T4" fmla="*/ 2147483647 w 15"/>
                  <a:gd name="T5" fmla="*/ 2147483647 h 17"/>
                  <a:gd name="T6" fmla="*/ 2147483647 w 15"/>
                  <a:gd name="T7" fmla="*/ 2147483647 h 17"/>
                  <a:gd name="T8" fmla="*/ 2147483647 w 15"/>
                  <a:gd name="T9" fmla="*/ 2147483647 h 17"/>
                  <a:gd name="T10" fmla="*/ 2147483647 w 15"/>
                  <a:gd name="T11" fmla="*/ 2147483647 h 17"/>
                  <a:gd name="T12" fmla="*/ 0 w 15"/>
                  <a:gd name="T13" fmla="*/ 2147483647 h 17"/>
                  <a:gd name="T14" fmla="*/ 0 w 15"/>
                  <a:gd name="T15" fmla="*/ 2147483647 h 17"/>
                  <a:gd name="T16" fmla="*/ 2147483647 w 15"/>
                  <a:gd name="T17" fmla="*/ 2147483647 h 17"/>
                  <a:gd name="T18" fmla="*/ 0 w 15"/>
                  <a:gd name="T19" fmla="*/ 2147483647 h 17"/>
                  <a:gd name="T20" fmla="*/ 2147483647 w 15"/>
                  <a:gd name="T21" fmla="*/ 2147483647 h 17"/>
                  <a:gd name="T22" fmla="*/ 2147483647 w 15"/>
                  <a:gd name="T23" fmla="*/ 2147483647 h 17"/>
                  <a:gd name="T24" fmla="*/ 2147483647 w 15"/>
                  <a:gd name="T25" fmla="*/ 2147483647 h 17"/>
                  <a:gd name="T26" fmla="*/ 2147483647 w 15"/>
                  <a:gd name="T27" fmla="*/ 2147483647 h 17"/>
                  <a:gd name="T28" fmla="*/ 2147483647 w 15"/>
                  <a:gd name="T29" fmla="*/ 2147483647 h 17"/>
                  <a:gd name="T30" fmla="*/ 2147483647 w 15"/>
                  <a:gd name="T31" fmla="*/ 2147483647 h 17"/>
                  <a:gd name="T32" fmla="*/ 2147483647 w 15"/>
                  <a:gd name="T33" fmla="*/ 2147483647 h 17"/>
                  <a:gd name="T34" fmla="*/ 2147483647 w 15"/>
                  <a:gd name="T35" fmla="*/ 2147483647 h 17"/>
                  <a:gd name="T36" fmla="*/ 2147483647 w 15"/>
                  <a:gd name="T37" fmla="*/ 2147483647 h 17"/>
                  <a:gd name="T38" fmla="*/ 2147483647 w 15"/>
                  <a:gd name="T39" fmla="*/ 2147483647 h 17"/>
                  <a:gd name="T40" fmla="*/ 2147483647 w 15"/>
                  <a:gd name="T41" fmla="*/ 2147483647 h 17"/>
                  <a:gd name="T42" fmla="*/ 2147483647 w 15"/>
                  <a:gd name="T43" fmla="*/ 2147483647 h 17"/>
                  <a:gd name="T44" fmla="*/ 2147483647 w 15"/>
                  <a:gd name="T45" fmla="*/ 2147483647 h 17"/>
                  <a:gd name="T46" fmla="*/ 2147483647 w 15"/>
                  <a:gd name="T47" fmla="*/ 2147483647 h 17"/>
                  <a:gd name="T48" fmla="*/ 2147483647 w 15"/>
                  <a:gd name="T49" fmla="*/ 2147483647 h 17"/>
                  <a:gd name="T50" fmla="*/ 2147483647 w 15"/>
                  <a:gd name="T51" fmla="*/ 2147483647 h 17"/>
                  <a:gd name="T52" fmla="*/ 2147483647 w 15"/>
                  <a:gd name="T53" fmla="*/ 2147483647 h 17"/>
                  <a:gd name="T54" fmla="*/ 2147483647 w 15"/>
                  <a:gd name="T55" fmla="*/ 2147483647 h 17"/>
                  <a:gd name="T56" fmla="*/ 2147483647 w 15"/>
                  <a:gd name="T57" fmla="*/ 2147483647 h 17"/>
                  <a:gd name="T58" fmla="*/ 2147483647 w 15"/>
                  <a:gd name="T59" fmla="*/ 2147483647 h 17"/>
                  <a:gd name="T60" fmla="*/ 2147483647 w 15"/>
                  <a:gd name="T61" fmla="*/ 2147483647 h 17"/>
                  <a:gd name="T62" fmla="*/ 2147483647 w 15"/>
                  <a:gd name="T63" fmla="*/ 2147483647 h 17"/>
                  <a:gd name="T64" fmla="*/ 2147483647 w 15"/>
                  <a:gd name="T65" fmla="*/ 2147483647 h 17"/>
                  <a:gd name="T66" fmla="*/ 2147483647 w 15"/>
                  <a:gd name="T67" fmla="*/ 2147483647 h 17"/>
                  <a:gd name="T68" fmla="*/ 2147483647 w 15"/>
                  <a:gd name="T69" fmla="*/ 2147483647 h 17"/>
                  <a:gd name="T70" fmla="*/ 2147483647 w 15"/>
                  <a:gd name="T71" fmla="*/ 2147483647 h 17"/>
                  <a:gd name="T72" fmla="*/ 2147483647 w 15"/>
                  <a:gd name="T73" fmla="*/ 2147483647 h 17"/>
                  <a:gd name="T74" fmla="*/ 2147483647 w 15"/>
                  <a:gd name="T75" fmla="*/ 2147483647 h 17"/>
                  <a:gd name="T76" fmla="*/ 2147483647 w 15"/>
                  <a:gd name="T77" fmla="*/ 0 h 17"/>
                  <a:gd name="T78" fmla="*/ 2147483647 w 15"/>
                  <a:gd name="T79" fmla="*/ 0 h 1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5" h="17">
                    <a:moveTo>
                      <a:pt x="7" y="0"/>
                    </a:moveTo>
                    <a:lnTo>
                      <a:pt x="5" y="3"/>
                    </a:lnTo>
                    <a:lnTo>
                      <a:pt x="5" y="5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3" y="15"/>
                    </a:lnTo>
                    <a:lnTo>
                      <a:pt x="5" y="12"/>
                    </a:lnTo>
                    <a:lnTo>
                      <a:pt x="7" y="15"/>
                    </a:lnTo>
                    <a:lnTo>
                      <a:pt x="7" y="12"/>
                    </a:lnTo>
                    <a:lnTo>
                      <a:pt x="7" y="15"/>
                    </a:lnTo>
                    <a:lnTo>
                      <a:pt x="10" y="12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2" y="17"/>
                    </a:lnTo>
                    <a:lnTo>
                      <a:pt x="15" y="17"/>
                    </a:lnTo>
                    <a:lnTo>
                      <a:pt x="15" y="12"/>
                    </a:lnTo>
                    <a:lnTo>
                      <a:pt x="15" y="10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10" y="5"/>
                    </a:lnTo>
                    <a:lnTo>
                      <a:pt x="7" y="5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1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8" name="Freeform 1412"/>
              <p:cNvSpPr/>
              <p:nvPr/>
            </p:nvSpPr>
            <p:spPr bwMode="auto">
              <a:xfrm>
                <a:off x="866776" y="1292226"/>
                <a:ext cx="3175" cy="6350"/>
              </a:xfrm>
              <a:custGeom>
                <a:avLst/>
                <a:gdLst>
                  <a:gd name="T0" fmla="*/ 2147483647 w 2"/>
                  <a:gd name="T1" fmla="*/ 2147483647 h 4"/>
                  <a:gd name="T2" fmla="*/ 2147483647 w 2"/>
                  <a:gd name="T3" fmla="*/ 2147483647 h 4"/>
                  <a:gd name="T4" fmla="*/ 2147483647 w 2"/>
                  <a:gd name="T5" fmla="*/ 0 h 4"/>
                  <a:gd name="T6" fmla="*/ 2147483647 w 2"/>
                  <a:gd name="T7" fmla="*/ 0 h 4"/>
                  <a:gd name="T8" fmla="*/ 2147483647 w 2"/>
                  <a:gd name="T9" fmla="*/ 2147483647 h 4"/>
                  <a:gd name="T10" fmla="*/ 0 w 2"/>
                  <a:gd name="T11" fmla="*/ 2147483647 h 4"/>
                  <a:gd name="T12" fmla="*/ 2147483647 w 2"/>
                  <a:gd name="T13" fmla="*/ 2147483647 h 4"/>
                  <a:gd name="T14" fmla="*/ 2147483647 w 2"/>
                  <a:gd name="T15" fmla="*/ 2147483647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9" name="Freeform 1413"/>
              <p:cNvSpPr/>
              <p:nvPr/>
            </p:nvSpPr>
            <p:spPr bwMode="auto">
              <a:xfrm>
                <a:off x="869951" y="1298576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0" name="Freeform 1414"/>
              <p:cNvSpPr/>
              <p:nvPr/>
            </p:nvSpPr>
            <p:spPr bwMode="auto">
              <a:xfrm>
                <a:off x="858838" y="1292226"/>
                <a:ext cx="7938" cy="6350"/>
              </a:xfrm>
              <a:custGeom>
                <a:avLst/>
                <a:gdLst>
                  <a:gd name="T0" fmla="*/ 0 w 5"/>
                  <a:gd name="T1" fmla="*/ 2147483647 h 4"/>
                  <a:gd name="T2" fmla="*/ 0 w 5"/>
                  <a:gd name="T3" fmla="*/ 0 h 4"/>
                  <a:gd name="T4" fmla="*/ 0 w 5"/>
                  <a:gd name="T5" fmla="*/ 0 h 4"/>
                  <a:gd name="T6" fmla="*/ 0 w 5"/>
                  <a:gd name="T7" fmla="*/ 2147483647 h 4"/>
                  <a:gd name="T8" fmla="*/ 2147483647 w 5"/>
                  <a:gd name="T9" fmla="*/ 2147483647 h 4"/>
                  <a:gd name="T10" fmla="*/ 2147483647 w 5"/>
                  <a:gd name="T11" fmla="*/ 2147483647 h 4"/>
                  <a:gd name="T12" fmla="*/ 2147483647 w 5"/>
                  <a:gd name="T13" fmla="*/ 2147483647 h 4"/>
                  <a:gd name="T14" fmla="*/ 2147483647 w 5"/>
                  <a:gd name="T15" fmla="*/ 2147483647 h 4"/>
                  <a:gd name="T16" fmla="*/ 0 w 5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1" name="Freeform 1415"/>
              <p:cNvSpPr/>
              <p:nvPr/>
            </p:nvSpPr>
            <p:spPr bwMode="auto">
              <a:xfrm>
                <a:off x="866776" y="1287463"/>
                <a:ext cx="3175" cy="4763"/>
              </a:xfrm>
              <a:custGeom>
                <a:avLst/>
                <a:gdLst>
                  <a:gd name="T0" fmla="*/ 0 w 2"/>
                  <a:gd name="T1" fmla="*/ 2147483647 h 3"/>
                  <a:gd name="T2" fmla="*/ 2147483647 w 2"/>
                  <a:gd name="T3" fmla="*/ 2147483647 h 3"/>
                  <a:gd name="T4" fmla="*/ 2147483647 w 2"/>
                  <a:gd name="T5" fmla="*/ 0 h 3"/>
                  <a:gd name="T6" fmla="*/ 0 w 2"/>
                  <a:gd name="T7" fmla="*/ 0 h 3"/>
                  <a:gd name="T8" fmla="*/ 0 w 2"/>
                  <a:gd name="T9" fmla="*/ 2147483647 h 3"/>
                  <a:gd name="T10" fmla="*/ 0 w 2"/>
                  <a:gd name="T11" fmla="*/ 2147483647 h 3"/>
                  <a:gd name="T12" fmla="*/ 0 w 2"/>
                  <a:gd name="T13" fmla="*/ 2147483647 h 3"/>
                  <a:gd name="T14" fmla="*/ 0 w 2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2" name="Freeform 1416"/>
              <p:cNvSpPr/>
              <p:nvPr/>
            </p:nvSpPr>
            <p:spPr bwMode="auto">
              <a:xfrm>
                <a:off x="858838" y="1276351"/>
                <a:ext cx="7938" cy="4763"/>
              </a:xfrm>
              <a:custGeom>
                <a:avLst/>
                <a:gdLst>
                  <a:gd name="T0" fmla="*/ 2147483647 w 5"/>
                  <a:gd name="T1" fmla="*/ 2147483647 h 3"/>
                  <a:gd name="T2" fmla="*/ 2147483647 w 5"/>
                  <a:gd name="T3" fmla="*/ 0 h 3"/>
                  <a:gd name="T4" fmla="*/ 2147483647 w 5"/>
                  <a:gd name="T5" fmla="*/ 0 h 3"/>
                  <a:gd name="T6" fmla="*/ 0 w 5"/>
                  <a:gd name="T7" fmla="*/ 0 h 3"/>
                  <a:gd name="T8" fmla="*/ 2147483647 w 5"/>
                  <a:gd name="T9" fmla="*/ 2147483647 h 3"/>
                  <a:gd name="T10" fmla="*/ 2147483647 w 5"/>
                  <a:gd name="T11" fmla="*/ 2147483647 h 3"/>
                  <a:gd name="T12" fmla="*/ 2147483647 w 5"/>
                  <a:gd name="T13" fmla="*/ 2147483647 h 3"/>
                  <a:gd name="T14" fmla="*/ 2147483647 w 5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3" name="Freeform 1417"/>
              <p:cNvSpPr/>
              <p:nvPr/>
            </p:nvSpPr>
            <p:spPr bwMode="auto">
              <a:xfrm>
                <a:off x="515938" y="1125538"/>
                <a:ext cx="439738" cy="587375"/>
              </a:xfrm>
              <a:custGeom>
                <a:avLst/>
                <a:gdLst>
                  <a:gd name="T0" fmla="*/ 2147483647 w 277"/>
                  <a:gd name="T1" fmla="*/ 2147483647 h 370"/>
                  <a:gd name="T2" fmla="*/ 2147483647 w 277"/>
                  <a:gd name="T3" fmla="*/ 2147483647 h 370"/>
                  <a:gd name="T4" fmla="*/ 2147483647 w 277"/>
                  <a:gd name="T5" fmla="*/ 2147483647 h 370"/>
                  <a:gd name="T6" fmla="*/ 2147483647 w 277"/>
                  <a:gd name="T7" fmla="*/ 2147483647 h 370"/>
                  <a:gd name="T8" fmla="*/ 2147483647 w 277"/>
                  <a:gd name="T9" fmla="*/ 2147483647 h 370"/>
                  <a:gd name="T10" fmla="*/ 2147483647 w 277"/>
                  <a:gd name="T11" fmla="*/ 2147483647 h 370"/>
                  <a:gd name="T12" fmla="*/ 2147483647 w 277"/>
                  <a:gd name="T13" fmla="*/ 2147483647 h 370"/>
                  <a:gd name="T14" fmla="*/ 2147483647 w 277"/>
                  <a:gd name="T15" fmla="*/ 2147483647 h 370"/>
                  <a:gd name="T16" fmla="*/ 2147483647 w 277"/>
                  <a:gd name="T17" fmla="*/ 2147483647 h 370"/>
                  <a:gd name="T18" fmla="*/ 2147483647 w 277"/>
                  <a:gd name="T19" fmla="*/ 2147483647 h 370"/>
                  <a:gd name="T20" fmla="*/ 2147483647 w 277"/>
                  <a:gd name="T21" fmla="*/ 2147483647 h 370"/>
                  <a:gd name="T22" fmla="*/ 2147483647 w 277"/>
                  <a:gd name="T23" fmla="*/ 2147483647 h 370"/>
                  <a:gd name="T24" fmla="*/ 2147483647 w 277"/>
                  <a:gd name="T25" fmla="*/ 2147483647 h 370"/>
                  <a:gd name="T26" fmla="*/ 2147483647 w 277"/>
                  <a:gd name="T27" fmla="*/ 2147483647 h 370"/>
                  <a:gd name="T28" fmla="*/ 2147483647 w 277"/>
                  <a:gd name="T29" fmla="*/ 2147483647 h 370"/>
                  <a:gd name="T30" fmla="*/ 2147483647 w 277"/>
                  <a:gd name="T31" fmla="*/ 2147483647 h 370"/>
                  <a:gd name="T32" fmla="*/ 2147483647 w 277"/>
                  <a:gd name="T33" fmla="*/ 2147483647 h 370"/>
                  <a:gd name="T34" fmla="*/ 2147483647 w 277"/>
                  <a:gd name="T35" fmla="*/ 2147483647 h 370"/>
                  <a:gd name="T36" fmla="*/ 2147483647 w 277"/>
                  <a:gd name="T37" fmla="*/ 2147483647 h 370"/>
                  <a:gd name="T38" fmla="*/ 2147483647 w 277"/>
                  <a:gd name="T39" fmla="*/ 2147483647 h 370"/>
                  <a:gd name="T40" fmla="*/ 2147483647 w 277"/>
                  <a:gd name="T41" fmla="*/ 2147483647 h 370"/>
                  <a:gd name="T42" fmla="*/ 2147483647 w 277"/>
                  <a:gd name="T43" fmla="*/ 2147483647 h 370"/>
                  <a:gd name="T44" fmla="*/ 2147483647 w 277"/>
                  <a:gd name="T45" fmla="*/ 2147483647 h 370"/>
                  <a:gd name="T46" fmla="*/ 2147483647 w 277"/>
                  <a:gd name="T47" fmla="*/ 2147483647 h 370"/>
                  <a:gd name="T48" fmla="*/ 2147483647 w 277"/>
                  <a:gd name="T49" fmla="*/ 2147483647 h 370"/>
                  <a:gd name="T50" fmla="*/ 2147483647 w 277"/>
                  <a:gd name="T51" fmla="*/ 2147483647 h 370"/>
                  <a:gd name="T52" fmla="*/ 2147483647 w 277"/>
                  <a:gd name="T53" fmla="*/ 2147483647 h 370"/>
                  <a:gd name="T54" fmla="*/ 2147483647 w 277"/>
                  <a:gd name="T55" fmla="*/ 2147483647 h 370"/>
                  <a:gd name="T56" fmla="*/ 2147483647 w 277"/>
                  <a:gd name="T57" fmla="*/ 2147483647 h 370"/>
                  <a:gd name="T58" fmla="*/ 2147483647 w 277"/>
                  <a:gd name="T59" fmla="*/ 2147483647 h 370"/>
                  <a:gd name="T60" fmla="*/ 2147483647 w 277"/>
                  <a:gd name="T61" fmla="*/ 2147483647 h 370"/>
                  <a:gd name="T62" fmla="*/ 2147483647 w 277"/>
                  <a:gd name="T63" fmla="*/ 2147483647 h 370"/>
                  <a:gd name="T64" fmla="*/ 2147483647 w 277"/>
                  <a:gd name="T65" fmla="*/ 2147483647 h 370"/>
                  <a:gd name="T66" fmla="*/ 2147483647 w 277"/>
                  <a:gd name="T67" fmla="*/ 2147483647 h 370"/>
                  <a:gd name="T68" fmla="*/ 2147483647 w 277"/>
                  <a:gd name="T69" fmla="*/ 2147483647 h 370"/>
                  <a:gd name="T70" fmla="*/ 2147483647 w 277"/>
                  <a:gd name="T71" fmla="*/ 2147483647 h 370"/>
                  <a:gd name="T72" fmla="*/ 2147483647 w 277"/>
                  <a:gd name="T73" fmla="*/ 2147483647 h 370"/>
                  <a:gd name="T74" fmla="*/ 2147483647 w 277"/>
                  <a:gd name="T75" fmla="*/ 2147483647 h 370"/>
                  <a:gd name="T76" fmla="*/ 2147483647 w 277"/>
                  <a:gd name="T77" fmla="*/ 2147483647 h 370"/>
                  <a:gd name="T78" fmla="*/ 2147483647 w 277"/>
                  <a:gd name="T79" fmla="*/ 2147483647 h 370"/>
                  <a:gd name="T80" fmla="*/ 2147483647 w 277"/>
                  <a:gd name="T81" fmla="*/ 2147483647 h 370"/>
                  <a:gd name="T82" fmla="*/ 2147483647 w 277"/>
                  <a:gd name="T83" fmla="*/ 2147483647 h 370"/>
                  <a:gd name="T84" fmla="*/ 2147483647 w 277"/>
                  <a:gd name="T85" fmla="*/ 2147483647 h 370"/>
                  <a:gd name="T86" fmla="*/ 2147483647 w 277"/>
                  <a:gd name="T87" fmla="*/ 2147483647 h 370"/>
                  <a:gd name="T88" fmla="*/ 2147483647 w 277"/>
                  <a:gd name="T89" fmla="*/ 2147483647 h 370"/>
                  <a:gd name="T90" fmla="*/ 2147483647 w 277"/>
                  <a:gd name="T91" fmla="*/ 2147483647 h 370"/>
                  <a:gd name="T92" fmla="*/ 2147483647 w 277"/>
                  <a:gd name="T93" fmla="*/ 2147483647 h 370"/>
                  <a:gd name="T94" fmla="*/ 2147483647 w 277"/>
                  <a:gd name="T95" fmla="*/ 2147483647 h 370"/>
                  <a:gd name="T96" fmla="*/ 2147483647 w 277"/>
                  <a:gd name="T97" fmla="*/ 2147483647 h 370"/>
                  <a:gd name="T98" fmla="*/ 2147483647 w 277"/>
                  <a:gd name="T99" fmla="*/ 2147483647 h 370"/>
                  <a:gd name="T100" fmla="*/ 2147483647 w 277"/>
                  <a:gd name="T101" fmla="*/ 2147483647 h 370"/>
                  <a:gd name="T102" fmla="*/ 2147483647 w 277"/>
                  <a:gd name="T103" fmla="*/ 2147483647 h 370"/>
                  <a:gd name="T104" fmla="*/ 2147483647 w 277"/>
                  <a:gd name="T105" fmla="*/ 2147483647 h 370"/>
                  <a:gd name="T106" fmla="*/ 2147483647 w 277"/>
                  <a:gd name="T107" fmla="*/ 2147483647 h 370"/>
                  <a:gd name="T108" fmla="*/ 2147483647 w 277"/>
                  <a:gd name="T109" fmla="*/ 2147483647 h 370"/>
                  <a:gd name="T110" fmla="*/ 2147483647 w 277"/>
                  <a:gd name="T111" fmla="*/ 2147483647 h 370"/>
                  <a:gd name="T112" fmla="*/ 2147483647 w 277"/>
                  <a:gd name="T113" fmla="*/ 2147483647 h 370"/>
                  <a:gd name="T114" fmla="*/ 2147483647 w 277"/>
                  <a:gd name="T115" fmla="*/ 2147483647 h 370"/>
                  <a:gd name="T116" fmla="*/ 2147483647 w 277"/>
                  <a:gd name="T117" fmla="*/ 2147483647 h 370"/>
                  <a:gd name="T118" fmla="*/ 2147483647 w 277"/>
                  <a:gd name="T119" fmla="*/ 2147483647 h 370"/>
                  <a:gd name="T120" fmla="*/ 2147483647 w 277"/>
                  <a:gd name="T121" fmla="*/ 2147483647 h 3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77" h="370">
                    <a:moveTo>
                      <a:pt x="273" y="237"/>
                    </a:moveTo>
                    <a:lnTo>
                      <a:pt x="270" y="235"/>
                    </a:lnTo>
                    <a:lnTo>
                      <a:pt x="268" y="235"/>
                    </a:lnTo>
                    <a:lnTo>
                      <a:pt x="266" y="235"/>
                    </a:lnTo>
                    <a:lnTo>
                      <a:pt x="263" y="235"/>
                    </a:lnTo>
                    <a:lnTo>
                      <a:pt x="258" y="233"/>
                    </a:lnTo>
                    <a:lnTo>
                      <a:pt x="256" y="235"/>
                    </a:lnTo>
                    <a:lnTo>
                      <a:pt x="256" y="233"/>
                    </a:lnTo>
                    <a:lnTo>
                      <a:pt x="258" y="233"/>
                    </a:lnTo>
                    <a:lnTo>
                      <a:pt x="256" y="230"/>
                    </a:lnTo>
                    <a:lnTo>
                      <a:pt x="254" y="230"/>
                    </a:lnTo>
                    <a:lnTo>
                      <a:pt x="251" y="230"/>
                    </a:lnTo>
                    <a:lnTo>
                      <a:pt x="249" y="230"/>
                    </a:lnTo>
                    <a:lnTo>
                      <a:pt x="247" y="233"/>
                    </a:lnTo>
                    <a:lnTo>
                      <a:pt x="247" y="230"/>
                    </a:lnTo>
                    <a:lnTo>
                      <a:pt x="249" y="230"/>
                    </a:lnTo>
                    <a:lnTo>
                      <a:pt x="249" y="228"/>
                    </a:lnTo>
                    <a:lnTo>
                      <a:pt x="247" y="228"/>
                    </a:lnTo>
                    <a:lnTo>
                      <a:pt x="244" y="228"/>
                    </a:lnTo>
                    <a:lnTo>
                      <a:pt x="244" y="226"/>
                    </a:lnTo>
                    <a:lnTo>
                      <a:pt x="247" y="226"/>
                    </a:lnTo>
                    <a:lnTo>
                      <a:pt x="247" y="223"/>
                    </a:lnTo>
                    <a:lnTo>
                      <a:pt x="244" y="223"/>
                    </a:lnTo>
                    <a:lnTo>
                      <a:pt x="244" y="221"/>
                    </a:lnTo>
                    <a:lnTo>
                      <a:pt x="242" y="218"/>
                    </a:lnTo>
                    <a:lnTo>
                      <a:pt x="240" y="216"/>
                    </a:lnTo>
                    <a:lnTo>
                      <a:pt x="240" y="214"/>
                    </a:lnTo>
                    <a:lnTo>
                      <a:pt x="237" y="214"/>
                    </a:lnTo>
                    <a:lnTo>
                      <a:pt x="232" y="214"/>
                    </a:lnTo>
                    <a:lnTo>
                      <a:pt x="230" y="214"/>
                    </a:lnTo>
                    <a:lnTo>
                      <a:pt x="230" y="211"/>
                    </a:lnTo>
                    <a:lnTo>
                      <a:pt x="228" y="211"/>
                    </a:lnTo>
                    <a:lnTo>
                      <a:pt x="228" y="209"/>
                    </a:lnTo>
                    <a:lnTo>
                      <a:pt x="225" y="209"/>
                    </a:lnTo>
                    <a:lnTo>
                      <a:pt x="223" y="207"/>
                    </a:lnTo>
                    <a:lnTo>
                      <a:pt x="221" y="204"/>
                    </a:lnTo>
                    <a:lnTo>
                      <a:pt x="218" y="204"/>
                    </a:lnTo>
                    <a:lnTo>
                      <a:pt x="218" y="202"/>
                    </a:lnTo>
                    <a:lnTo>
                      <a:pt x="216" y="202"/>
                    </a:lnTo>
                    <a:lnTo>
                      <a:pt x="216" y="204"/>
                    </a:lnTo>
                    <a:lnTo>
                      <a:pt x="213" y="204"/>
                    </a:lnTo>
                    <a:lnTo>
                      <a:pt x="211" y="204"/>
                    </a:lnTo>
                    <a:lnTo>
                      <a:pt x="206" y="202"/>
                    </a:lnTo>
                    <a:lnTo>
                      <a:pt x="204" y="202"/>
                    </a:lnTo>
                    <a:lnTo>
                      <a:pt x="204" y="200"/>
                    </a:lnTo>
                    <a:lnTo>
                      <a:pt x="204" y="202"/>
                    </a:lnTo>
                    <a:lnTo>
                      <a:pt x="202" y="202"/>
                    </a:lnTo>
                    <a:lnTo>
                      <a:pt x="202" y="204"/>
                    </a:lnTo>
                    <a:lnTo>
                      <a:pt x="202" y="207"/>
                    </a:lnTo>
                    <a:lnTo>
                      <a:pt x="199" y="207"/>
                    </a:lnTo>
                    <a:lnTo>
                      <a:pt x="199" y="204"/>
                    </a:lnTo>
                    <a:lnTo>
                      <a:pt x="199" y="202"/>
                    </a:lnTo>
                    <a:lnTo>
                      <a:pt x="202" y="200"/>
                    </a:lnTo>
                    <a:lnTo>
                      <a:pt x="199" y="200"/>
                    </a:lnTo>
                    <a:lnTo>
                      <a:pt x="194" y="202"/>
                    </a:lnTo>
                    <a:lnTo>
                      <a:pt x="192" y="204"/>
                    </a:lnTo>
                    <a:lnTo>
                      <a:pt x="192" y="207"/>
                    </a:lnTo>
                    <a:lnTo>
                      <a:pt x="190" y="207"/>
                    </a:lnTo>
                    <a:lnTo>
                      <a:pt x="190" y="209"/>
                    </a:lnTo>
                    <a:lnTo>
                      <a:pt x="187" y="207"/>
                    </a:lnTo>
                    <a:lnTo>
                      <a:pt x="185" y="207"/>
                    </a:lnTo>
                    <a:lnTo>
                      <a:pt x="183" y="207"/>
                    </a:lnTo>
                    <a:lnTo>
                      <a:pt x="180" y="207"/>
                    </a:lnTo>
                    <a:lnTo>
                      <a:pt x="180" y="204"/>
                    </a:lnTo>
                    <a:lnTo>
                      <a:pt x="178" y="204"/>
                    </a:lnTo>
                    <a:lnTo>
                      <a:pt x="178" y="202"/>
                    </a:lnTo>
                    <a:lnTo>
                      <a:pt x="175" y="200"/>
                    </a:lnTo>
                    <a:lnTo>
                      <a:pt x="178" y="197"/>
                    </a:lnTo>
                    <a:lnTo>
                      <a:pt x="178" y="195"/>
                    </a:lnTo>
                    <a:lnTo>
                      <a:pt x="178" y="192"/>
                    </a:lnTo>
                    <a:lnTo>
                      <a:pt x="175" y="192"/>
                    </a:lnTo>
                    <a:lnTo>
                      <a:pt x="175" y="190"/>
                    </a:lnTo>
                    <a:lnTo>
                      <a:pt x="171" y="190"/>
                    </a:lnTo>
                    <a:lnTo>
                      <a:pt x="168" y="192"/>
                    </a:lnTo>
                    <a:lnTo>
                      <a:pt x="166" y="190"/>
                    </a:lnTo>
                    <a:lnTo>
                      <a:pt x="168" y="188"/>
                    </a:lnTo>
                    <a:lnTo>
                      <a:pt x="168" y="185"/>
                    </a:lnTo>
                    <a:lnTo>
                      <a:pt x="168" y="183"/>
                    </a:lnTo>
                    <a:lnTo>
                      <a:pt x="168" y="181"/>
                    </a:lnTo>
                    <a:lnTo>
                      <a:pt x="168" y="178"/>
                    </a:lnTo>
                    <a:lnTo>
                      <a:pt x="171" y="178"/>
                    </a:lnTo>
                    <a:lnTo>
                      <a:pt x="168" y="178"/>
                    </a:lnTo>
                    <a:lnTo>
                      <a:pt x="168" y="176"/>
                    </a:lnTo>
                    <a:lnTo>
                      <a:pt x="166" y="176"/>
                    </a:lnTo>
                    <a:lnTo>
                      <a:pt x="164" y="178"/>
                    </a:lnTo>
                    <a:lnTo>
                      <a:pt x="164" y="183"/>
                    </a:lnTo>
                    <a:lnTo>
                      <a:pt x="161" y="183"/>
                    </a:lnTo>
                    <a:lnTo>
                      <a:pt x="161" y="185"/>
                    </a:lnTo>
                    <a:lnTo>
                      <a:pt x="156" y="185"/>
                    </a:lnTo>
                    <a:lnTo>
                      <a:pt x="154" y="185"/>
                    </a:lnTo>
                    <a:lnTo>
                      <a:pt x="152" y="185"/>
                    </a:lnTo>
                    <a:lnTo>
                      <a:pt x="152" y="183"/>
                    </a:lnTo>
                    <a:lnTo>
                      <a:pt x="149" y="181"/>
                    </a:lnTo>
                    <a:lnTo>
                      <a:pt x="149" y="178"/>
                    </a:lnTo>
                    <a:lnTo>
                      <a:pt x="147" y="178"/>
                    </a:lnTo>
                    <a:lnTo>
                      <a:pt x="147" y="176"/>
                    </a:lnTo>
                    <a:lnTo>
                      <a:pt x="147" y="173"/>
                    </a:lnTo>
                    <a:lnTo>
                      <a:pt x="147" y="169"/>
                    </a:lnTo>
                    <a:lnTo>
                      <a:pt x="149" y="166"/>
                    </a:lnTo>
                    <a:lnTo>
                      <a:pt x="149" y="164"/>
                    </a:lnTo>
                    <a:lnTo>
                      <a:pt x="149" y="162"/>
                    </a:lnTo>
                    <a:lnTo>
                      <a:pt x="152" y="159"/>
                    </a:lnTo>
                    <a:lnTo>
                      <a:pt x="154" y="159"/>
                    </a:lnTo>
                    <a:lnTo>
                      <a:pt x="154" y="157"/>
                    </a:lnTo>
                    <a:lnTo>
                      <a:pt x="156" y="157"/>
                    </a:lnTo>
                    <a:lnTo>
                      <a:pt x="159" y="157"/>
                    </a:lnTo>
                    <a:lnTo>
                      <a:pt x="161" y="157"/>
                    </a:lnTo>
                    <a:lnTo>
                      <a:pt x="161" y="159"/>
                    </a:lnTo>
                    <a:lnTo>
                      <a:pt x="164" y="159"/>
                    </a:lnTo>
                    <a:lnTo>
                      <a:pt x="166" y="159"/>
                    </a:lnTo>
                    <a:lnTo>
                      <a:pt x="164" y="157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71" y="154"/>
                    </a:lnTo>
                    <a:lnTo>
                      <a:pt x="173" y="154"/>
                    </a:lnTo>
                    <a:lnTo>
                      <a:pt x="173" y="157"/>
                    </a:lnTo>
                    <a:lnTo>
                      <a:pt x="175" y="157"/>
                    </a:lnTo>
                    <a:lnTo>
                      <a:pt x="178" y="157"/>
                    </a:lnTo>
                    <a:lnTo>
                      <a:pt x="178" y="159"/>
                    </a:lnTo>
                    <a:lnTo>
                      <a:pt x="178" y="162"/>
                    </a:lnTo>
                    <a:lnTo>
                      <a:pt x="180" y="164"/>
                    </a:lnTo>
                    <a:lnTo>
                      <a:pt x="180" y="166"/>
                    </a:lnTo>
                    <a:lnTo>
                      <a:pt x="183" y="169"/>
                    </a:lnTo>
                    <a:lnTo>
                      <a:pt x="185" y="164"/>
                    </a:lnTo>
                    <a:lnTo>
                      <a:pt x="183" y="162"/>
                    </a:lnTo>
                    <a:lnTo>
                      <a:pt x="183" y="157"/>
                    </a:lnTo>
                    <a:lnTo>
                      <a:pt x="180" y="154"/>
                    </a:lnTo>
                    <a:lnTo>
                      <a:pt x="180" y="152"/>
                    </a:lnTo>
                    <a:lnTo>
                      <a:pt x="183" y="150"/>
                    </a:lnTo>
                    <a:lnTo>
                      <a:pt x="187" y="147"/>
                    </a:lnTo>
                    <a:lnTo>
                      <a:pt x="187" y="145"/>
                    </a:lnTo>
                    <a:lnTo>
                      <a:pt x="190" y="145"/>
                    </a:lnTo>
                    <a:lnTo>
                      <a:pt x="190" y="143"/>
                    </a:lnTo>
                    <a:lnTo>
                      <a:pt x="192" y="140"/>
                    </a:lnTo>
                    <a:lnTo>
                      <a:pt x="192" y="138"/>
                    </a:lnTo>
                    <a:lnTo>
                      <a:pt x="190" y="135"/>
                    </a:lnTo>
                    <a:lnTo>
                      <a:pt x="190" y="133"/>
                    </a:lnTo>
                    <a:lnTo>
                      <a:pt x="190" y="131"/>
                    </a:lnTo>
                    <a:lnTo>
                      <a:pt x="192" y="131"/>
                    </a:lnTo>
                    <a:lnTo>
                      <a:pt x="192" y="133"/>
                    </a:lnTo>
                    <a:lnTo>
                      <a:pt x="192" y="135"/>
                    </a:lnTo>
                    <a:lnTo>
                      <a:pt x="194" y="133"/>
                    </a:lnTo>
                    <a:lnTo>
                      <a:pt x="194" y="131"/>
                    </a:lnTo>
                    <a:lnTo>
                      <a:pt x="192" y="131"/>
                    </a:lnTo>
                    <a:lnTo>
                      <a:pt x="194" y="131"/>
                    </a:lnTo>
                    <a:lnTo>
                      <a:pt x="197" y="128"/>
                    </a:lnTo>
                    <a:lnTo>
                      <a:pt x="197" y="126"/>
                    </a:lnTo>
                    <a:lnTo>
                      <a:pt x="197" y="124"/>
                    </a:lnTo>
                    <a:lnTo>
                      <a:pt x="199" y="124"/>
                    </a:lnTo>
                    <a:lnTo>
                      <a:pt x="202" y="124"/>
                    </a:lnTo>
                    <a:lnTo>
                      <a:pt x="204" y="124"/>
                    </a:lnTo>
                    <a:lnTo>
                      <a:pt x="202" y="124"/>
                    </a:lnTo>
                    <a:lnTo>
                      <a:pt x="202" y="121"/>
                    </a:lnTo>
                    <a:lnTo>
                      <a:pt x="204" y="119"/>
                    </a:lnTo>
                    <a:lnTo>
                      <a:pt x="204" y="117"/>
                    </a:lnTo>
                    <a:lnTo>
                      <a:pt x="206" y="117"/>
                    </a:lnTo>
                    <a:lnTo>
                      <a:pt x="206" y="114"/>
                    </a:lnTo>
                    <a:lnTo>
                      <a:pt x="209" y="114"/>
                    </a:lnTo>
                    <a:lnTo>
                      <a:pt x="211" y="114"/>
                    </a:lnTo>
                    <a:lnTo>
                      <a:pt x="211" y="112"/>
                    </a:lnTo>
                    <a:lnTo>
                      <a:pt x="213" y="112"/>
                    </a:lnTo>
                    <a:lnTo>
                      <a:pt x="216" y="109"/>
                    </a:lnTo>
                    <a:lnTo>
                      <a:pt x="216" y="112"/>
                    </a:lnTo>
                    <a:lnTo>
                      <a:pt x="213" y="114"/>
                    </a:lnTo>
                    <a:lnTo>
                      <a:pt x="211" y="117"/>
                    </a:lnTo>
                    <a:lnTo>
                      <a:pt x="213" y="117"/>
                    </a:lnTo>
                    <a:lnTo>
                      <a:pt x="216" y="117"/>
                    </a:lnTo>
                    <a:lnTo>
                      <a:pt x="218" y="114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21" y="112"/>
                    </a:lnTo>
                    <a:lnTo>
                      <a:pt x="221" y="109"/>
                    </a:lnTo>
                    <a:lnTo>
                      <a:pt x="218" y="109"/>
                    </a:lnTo>
                    <a:lnTo>
                      <a:pt x="216" y="109"/>
                    </a:lnTo>
                    <a:lnTo>
                      <a:pt x="216" y="107"/>
                    </a:lnTo>
                    <a:lnTo>
                      <a:pt x="213" y="105"/>
                    </a:lnTo>
                    <a:lnTo>
                      <a:pt x="216" y="105"/>
                    </a:lnTo>
                    <a:lnTo>
                      <a:pt x="216" y="102"/>
                    </a:lnTo>
                    <a:lnTo>
                      <a:pt x="213" y="105"/>
                    </a:lnTo>
                    <a:lnTo>
                      <a:pt x="213" y="102"/>
                    </a:lnTo>
                    <a:lnTo>
                      <a:pt x="211" y="102"/>
                    </a:lnTo>
                    <a:lnTo>
                      <a:pt x="213" y="102"/>
                    </a:lnTo>
                    <a:lnTo>
                      <a:pt x="216" y="100"/>
                    </a:lnTo>
                    <a:lnTo>
                      <a:pt x="213" y="98"/>
                    </a:lnTo>
                    <a:lnTo>
                      <a:pt x="211" y="98"/>
                    </a:lnTo>
                    <a:lnTo>
                      <a:pt x="211" y="100"/>
                    </a:lnTo>
                    <a:lnTo>
                      <a:pt x="209" y="100"/>
                    </a:lnTo>
                    <a:lnTo>
                      <a:pt x="206" y="102"/>
                    </a:lnTo>
                    <a:lnTo>
                      <a:pt x="204" y="105"/>
                    </a:lnTo>
                    <a:lnTo>
                      <a:pt x="202" y="107"/>
                    </a:lnTo>
                    <a:lnTo>
                      <a:pt x="202" y="105"/>
                    </a:lnTo>
                    <a:lnTo>
                      <a:pt x="204" y="102"/>
                    </a:lnTo>
                    <a:lnTo>
                      <a:pt x="206" y="100"/>
                    </a:lnTo>
                    <a:lnTo>
                      <a:pt x="206" y="98"/>
                    </a:lnTo>
                    <a:lnTo>
                      <a:pt x="209" y="98"/>
                    </a:lnTo>
                    <a:lnTo>
                      <a:pt x="211" y="98"/>
                    </a:lnTo>
                    <a:lnTo>
                      <a:pt x="211" y="95"/>
                    </a:lnTo>
                    <a:lnTo>
                      <a:pt x="213" y="95"/>
                    </a:lnTo>
                    <a:lnTo>
                      <a:pt x="216" y="95"/>
                    </a:lnTo>
                    <a:lnTo>
                      <a:pt x="218" y="95"/>
                    </a:lnTo>
                    <a:lnTo>
                      <a:pt x="221" y="95"/>
                    </a:lnTo>
                    <a:lnTo>
                      <a:pt x="223" y="95"/>
                    </a:lnTo>
                    <a:lnTo>
                      <a:pt x="225" y="95"/>
                    </a:lnTo>
                    <a:lnTo>
                      <a:pt x="228" y="95"/>
                    </a:lnTo>
                    <a:lnTo>
                      <a:pt x="228" y="90"/>
                    </a:lnTo>
                    <a:lnTo>
                      <a:pt x="230" y="90"/>
                    </a:lnTo>
                    <a:lnTo>
                      <a:pt x="232" y="90"/>
                    </a:lnTo>
                    <a:lnTo>
                      <a:pt x="232" y="88"/>
                    </a:lnTo>
                    <a:lnTo>
                      <a:pt x="235" y="88"/>
                    </a:lnTo>
                    <a:lnTo>
                      <a:pt x="232" y="86"/>
                    </a:lnTo>
                    <a:lnTo>
                      <a:pt x="235" y="83"/>
                    </a:lnTo>
                    <a:lnTo>
                      <a:pt x="235" y="81"/>
                    </a:lnTo>
                    <a:lnTo>
                      <a:pt x="232" y="81"/>
                    </a:lnTo>
                    <a:lnTo>
                      <a:pt x="230" y="83"/>
                    </a:lnTo>
                    <a:lnTo>
                      <a:pt x="230" y="81"/>
                    </a:lnTo>
                    <a:lnTo>
                      <a:pt x="228" y="81"/>
                    </a:lnTo>
                    <a:lnTo>
                      <a:pt x="225" y="83"/>
                    </a:lnTo>
                    <a:lnTo>
                      <a:pt x="223" y="81"/>
                    </a:lnTo>
                    <a:lnTo>
                      <a:pt x="225" y="81"/>
                    </a:lnTo>
                    <a:lnTo>
                      <a:pt x="228" y="79"/>
                    </a:lnTo>
                    <a:lnTo>
                      <a:pt x="230" y="79"/>
                    </a:lnTo>
                    <a:lnTo>
                      <a:pt x="230" y="76"/>
                    </a:lnTo>
                    <a:lnTo>
                      <a:pt x="228" y="76"/>
                    </a:lnTo>
                    <a:lnTo>
                      <a:pt x="225" y="76"/>
                    </a:lnTo>
                    <a:lnTo>
                      <a:pt x="225" y="74"/>
                    </a:lnTo>
                    <a:lnTo>
                      <a:pt x="223" y="71"/>
                    </a:lnTo>
                    <a:lnTo>
                      <a:pt x="221" y="71"/>
                    </a:lnTo>
                    <a:lnTo>
                      <a:pt x="221" y="69"/>
                    </a:lnTo>
                    <a:lnTo>
                      <a:pt x="223" y="69"/>
                    </a:lnTo>
                    <a:lnTo>
                      <a:pt x="223" y="67"/>
                    </a:lnTo>
                    <a:lnTo>
                      <a:pt x="221" y="67"/>
                    </a:lnTo>
                    <a:lnTo>
                      <a:pt x="221" y="64"/>
                    </a:lnTo>
                    <a:lnTo>
                      <a:pt x="221" y="62"/>
                    </a:lnTo>
                    <a:lnTo>
                      <a:pt x="218" y="62"/>
                    </a:lnTo>
                    <a:lnTo>
                      <a:pt x="218" y="60"/>
                    </a:lnTo>
                    <a:lnTo>
                      <a:pt x="218" y="57"/>
                    </a:lnTo>
                    <a:lnTo>
                      <a:pt x="216" y="55"/>
                    </a:lnTo>
                    <a:lnTo>
                      <a:pt x="216" y="53"/>
                    </a:lnTo>
                    <a:lnTo>
                      <a:pt x="213" y="55"/>
                    </a:lnTo>
                    <a:lnTo>
                      <a:pt x="213" y="57"/>
                    </a:lnTo>
                    <a:lnTo>
                      <a:pt x="213" y="60"/>
                    </a:lnTo>
                    <a:lnTo>
                      <a:pt x="213" y="62"/>
                    </a:lnTo>
                    <a:lnTo>
                      <a:pt x="213" y="60"/>
                    </a:lnTo>
                    <a:lnTo>
                      <a:pt x="211" y="60"/>
                    </a:lnTo>
                    <a:lnTo>
                      <a:pt x="211" y="62"/>
                    </a:lnTo>
                    <a:lnTo>
                      <a:pt x="209" y="64"/>
                    </a:lnTo>
                    <a:lnTo>
                      <a:pt x="209" y="62"/>
                    </a:lnTo>
                    <a:lnTo>
                      <a:pt x="206" y="60"/>
                    </a:lnTo>
                    <a:lnTo>
                      <a:pt x="204" y="60"/>
                    </a:lnTo>
                    <a:lnTo>
                      <a:pt x="206" y="60"/>
                    </a:lnTo>
                    <a:lnTo>
                      <a:pt x="206" y="57"/>
                    </a:lnTo>
                    <a:lnTo>
                      <a:pt x="204" y="57"/>
                    </a:lnTo>
                    <a:lnTo>
                      <a:pt x="206" y="57"/>
                    </a:lnTo>
                    <a:lnTo>
                      <a:pt x="204" y="55"/>
                    </a:lnTo>
                    <a:lnTo>
                      <a:pt x="204" y="53"/>
                    </a:lnTo>
                    <a:lnTo>
                      <a:pt x="206" y="53"/>
                    </a:lnTo>
                    <a:lnTo>
                      <a:pt x="206" y="50"/>
                    </a:lnTo>
                    <a:lnTo>
                      <a:pt x="204" y="50"/>
                    </a:lnTo>
                    <a:lnTo>
                      <a:pt x="202" y="50"/>
                    </a:lnTo>
                    <a:lnTo>
                      <a:pt x="202" y="48"/>
                    </a:lnTo>
                    <a:lnTo>
                      <a:pt x="199" y="48"/>
                    </a:lnTo>
                    <a:lnTo>
                      <a:pt x="199" y="45"/>
                    </a:lnTo>
                    <a:lnTo>
                      <a:pt x="197" y="43"/>
                    </a:lnTo>
                    <a:lnTo>
                      <a:pt x="194" y="43"/>
                    </a:lnTo>
                    <a:lnTo>
                      <a:pt x="194" y="45"/>
                    </a:lnTo>
                    <a:lnTo>
                      <a:pt x="192" y="45"/>
                    </a:lnTo>
                    <a:lnTo>
                      <a:pt x="190" y="43"/>
                    </a:lnTo>
                    <a:lnTo>
                      <a:pt x="187" y="43"/>
                    </a:lnTo>
                    <a:lnTo>
                      <a:pt x="187" y="45"/>
                    </a:lnTo>
                    <a:lnTo>
                      <a:pt x="190" y="48"/>
                    </a:lnTo>
                    <a:lnTo>
                      <a:pt x="190" y="50"/>
                    </a:lnTo>
                    <a:lnTo>
                      <a:pt x="187" y="50"/>
                    </a:lnTo>
                    <a:lnTo>
                      <a:pt x="187" y="53"/>
                    </a:lnTo>
                    <a:lnTo>
                      <a:pt x="190" y="53"/>
                    </a:lnTo>
                    <a:lnTo>
                      <a:pt x="190" y="55"/>
                    </a:lnTo>
                    <a:lnTo>
                      <a:pt x="190" y="57"/>
                    </a:lnTo>
                    <a:lnTo>
                      <a:pt x="187" y="57"/>
                    </a:lnTo>
                    <a:lnTo>
                      <a:pt x="187" y="60"/>
                    </a:lnTo>
                    <a:lnTo>
                      <a:pt x="187" y="62"/>
                    </a:lnTo>
                    <a:lnTo>
                      <a:pt x="190" y="62"/>
                    </a:lnTo>
                    <a:lnTo>
                      <a:pt x="190" y="64"/>
                    </a:lnTo>
                    <a:lnTo>
                      <a:pt x="192" y="69"/>
                    </a:lnTo>
                    <a:lnTo>
                      <a:pt x="190" y="71"/>
                    </a:lnTo>
                    <a:lnTo>
                      <a:pt x="190" y="74"/>
                    </a:lnTo>
                    <a:lnTo>
                      <a:pt x="187" y="76"/>
                    </a:lnTo>
                    <a:lnTo>
                      <a:pt x="185" y="76"/>
                    </a:lnTo>
                    <a:lnTo>
                      <a:pt x="185" y="79"/>
                    </a:lnTo>
                    <a:lnTo>
                      <a:pt x="185" y="81"/>
                    </a:lnTo>
                    <a:lnTo>
                      <a:pt x="185" y="83"/>
                    </a:lnTo>
                    <a:lnTo>
                      <a:pt x="187" y="86"/>
                    </a:lnTo>
                    <a:lnTo>
                      <a:pt x="187" y="88"/>
                    </a:lnTo>
                    <a:lnTo>
                      <a:pt x="185" y="90"/>
                    </a:lnTo>
                    <a:lnTo>
                      <a:pt x="183" y="90"/>
                    </a:lnTo>
                    <a:lnTo>
                      <a:pt x="183" y="88"/>
                    </a:lnTo>
                    <a:lnTo>
                      <a:pt x="180" y="88"/>
                    </a:lnTo>
                    <a:lnTo>
                      <a:pt x="180" y="86"/>
                    </a:lnTo>
                    <a:lnTo>
                      <a:pt x="180" y="83"/>
                    </a:lnTo>
                    <a:lnTo>
                      <a:pt x="180" y="81"/>
                    </a:lnTo>
                    <a:lnTo>
                      <a:pt x="180" y="79"/>
                    </a:lnTo>
                    <a:lnTo>
                      <a:pt x="180" y="76"/>
                    </a:lnTo>
                    <a:lnTo>
                      <a:pt x="178" y="76"/>
                    </a:lnTo>
                    <a:lnTo>
                      <a:pt x="175" y="76"/>
                    </a:lnTo>
                    <a:lnTo>
                      <a:pt x="173" y="74"/>
                    </a:lnTo>
                    <a:lnTo>
                      <a:pt x="171" y="74"/>
                    </a:lnTo>
                    <a:lnTo>
                      <a:pt x="168" y="71"/>
                    </a:lnTo>
                    <a:lnTo>
                      <a:pt x="168" y="69"/>
                    </a:lnTo>
                    <a:lnTo>
                      <a:pt x="166" y="69"/>
                    </a:lnTo>
                    <a:lnTo>
                      <a:pt x="164" y="67"/>
                    </a:lnTo>
                    <a:lnTo>
                      <a:pt x="161" y="67"/>
                    </a:lnTo>
                    <a:lnTo>
                      <a:pt x="159" y="67"/>
                    </a:lnTo>
                    <a:lnTo>
                      <a:pt x="159" y="64"/>
                    </a:lnTo>
                    <a:lnTo>
                      <a:pt x="156" y="64"/>
                    </a:lnTo>
                    <a:lnTo>
                      <a:pt x="156" y="60"/>
                    </a:lnTo>
                    <a:lnTo>
                      <a:pt x="154" y="60"/>
                    </a:lnTo>
                    <a:lnTo>
                      <a:pt x="154" y="55"/>
                    </a:lnTo>
                    <a:lnTo>
                      <a:pt x="154" y="53"/>
                    </a:lnTo>
                    <a:lnTo>
                      <a:pt x="154" y="50"/>
                    </a:lnTo>
                    <a:lnTo>
                      <a:pt x="154" y="48"/>
                    </a:lnTo>
                    <a:lnTo>
                      <a:pt x="156" y="45"/>
                    </a:lnTo>
                    <a:lnTo>
                      <a:pt x="159" y="43"/>
                    </a:lnTo>
                    <a:lnTo>
                      <a:pt x="159" y="41"/>
                    </a:lnTo>
                    <a:lnTo>
                      <a:pt x="161" y="41"/>
                    </a:lnTo>
                    <a:lnTo>
                      <a:pt x="161" y="38"/>
                    </a:lnTo>
                    <a:lnTo>
                      <a:pt x="161" y="36"/>
                    </a:lnTo>
                    <a:lnTo>
                      <a:pt x="164" y="36"/>
                    </a:lnTo>
                    <a:lnTo>
                      <a:pt x="166" y="36"/>
                    </a:lnTo>
                    <a:lnTo>
                      <a:pt x="168" y="34"/>
                    </a:lnTo>
                    <a:lnTo>
                      <a:pt x="168" y="31"/>
                    </a:lnTo>
                    <a:lnTo>
                      <a:pt x="168" y="29"/>
                    </a:lnTo>
                    <a:lnTo>
                      <a:pt x="166" y="29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6" y="26"/>
                    </a:lnTo>
                    <a:lnTo>
                      <a:pt x="168" y="29"/>
                    </a:lnTo>
                    <a:lnTo>
                      <a:pt x="171" y="26"/>
                    </a:lnTo>
                    <a:lnTo>
                      <a:pt x="173" y="24"/>
                    </a:lnTo>
                    <a:lnTo>
                      <a:pt x="171" y="24"/>
                    </a:lnTo>
                    <a:lnTo>
                      <a:pt x="171" y="22"/>
                    </a:lnTo>
                    <a:lnTo>
                      <a:pt x="173" y="22"/>
                    </a:lnTo>
                    <a:lnTo>
                      <a:pt x="173" y="24"/>
                    </a:lnTo>
                    <a:lnTo>
                      <a:pt x="175" y="24"/>
                    </a:lnTo>
                    <a:lnTo>
                      <a:pt x="175" y="22"/>
                    </a:lnTo>
                    <a:lnTo>
                      <a:pt x="173" y="19"/>
                    </a:lnTo>
                    <a:lnTo>
                      <a:pt x="175" y="19"/>
                    </a:lnTo>
                    <a:lnTo>
                      <a:pt x="178" y="22"/>
                    </a:lnTo>
                    <a:lnTo>
                      <a:pt x="180" y="19"/>
                    </a:lnTo>
                    <a:lnTo>
                      <a:pt x="183" y="17"/>
                    </a:lnTo>
                    <a:lnTo>
                      <a:pt x="180" y="17"/>
                    </a:lnTo>
                    <a:lnTo>
                      <a:pt x="180" y="15"/>
                    </a:lnTo>
                    <a:lnTo>
                      <a:pt x="180" y="12"/>
                    </a:lnTo>
                    <a:lnTo>
                      <a:pt x="180" y="10"/>
                    </a:lnTo>
                    <a:lnTo>
                      <a:pt x="178" y="10"/>
                    </a:lnTo>
                    <a:lnTo>
                      <a:pt x="180" y="10"/>
                    </a:lnTo>
                    <a:lnTo>
                      <a:pt x="178" y="10"/>
                    </a:lnTo>
                    <a:lnTo>
                      <a:pt x="175" y="10"/>
                    </a:lnTo>
                    <a:lnTo>
                      <a:pt x="173" y="10"/>
                    </a:lnTo>
                    <a:lnTo>
                      <a:pt x="173" y="12"/>
                    </a:lnTo>
                    <a:lnTo>
                      <a:pt x="173" y="15"/>
                    </a:lnTo>
                    <a:lnTo>
                      <a:pt x="171" y="17"/>
                    </a:lnTo>
                    <a:lnTo>
                      <a:pt x="168" y="19"/>
                    </a:lnTo>
                    <a:lnTo>
                      <a:pt x="166" y="17"/>
                    </a:lnTo>
                    <a:lnTo>
                      <a:pt x="166" y="15"/>
                    </a:lnTo>
                    <a:lnTo>
                      <a:pt x="168" y="15"/>
                    </a:lnTo>
                    <a:lnTo>
                      <a:pt x="168" y="12"/>
                    </a:lnTo>
                    <a:lnTo>
                      <a:pt x="166" y="12"/>
                    </a:lnTo>
                    <a:lnTo>
                      <a:pt x="164" y="12"/>
                    </a:lnTo>
                    <a:lnTo>
                      <a:pt x="164" y="15"/>
                    </a:lnTo>
                    <a:lnTo>
                      <a:pt x="161" y="15"/>
                    </a:lnTo>
                    <a:lnTo>
                      <a:pt x="161" y="12"/>
                    </a:lnTo>
                    <a:lnTo>
                      <a:pt x="161" y="10"/>
                    </a:lnTo>
                    <a:lnTo>
                      <a:pt x="159" y="10"/>
                    </a:lnTo>
                    <a:lnTo>
                      <a:pt x="159" y="7"/>
                    </a:lnTo>
                    <a:lnTo>
                      <a:pt x="156" y="5"/>
                    </a:lnTo>
                    <a:lnTo>
                      <a:pt x="156" y="3"/>
                    </a:lnTo>
                    <a:lnTo>
                      <a:pt x="156" y="0"/>
                    </a:lnTo>
                    <a:lnTo>
                      <a:pt x="154" y="0"/>
                    </a:lnTo>
                    <a:lnTo>
                      <a:pt x="152" y="0"/>
                    </a:lnTo>
                    <a:lnTo>
                      <a:pt x="152" y="3"/>
                    </a:lnTo>
                    <a:lnTo>
                      <a:pt x="149" y="3"/>
                    </a:lnTo>
                    <a:lnTo>
                      <a:pt x="149" y="5"/>
                    </a:lnTo>
                    <a:lnTo>
                      <a:pt x="152" y="5"/>
                    </a:lnTo>
                    <a:lnTo>
                      <a:pt x="149" y="5"/>
                    </a:lnTo>
                    <a:lnTo>
                      <a:pt x="149" y="7"/>
                    </a:lnTo>
                    <a:lnTo>
                      <a:pt x="152" y="10"/>
                    </a:lnTo>
                    <a:lnTo>
                      <a:pt x="154" y="10"/>
                    </a:lnTo>
                    <a:lnTo>
                      <a:pt x="156" y="10"/>
                    </a:lnTo>
                    <a:lnTo>
                      <a:pt x="154" y="12"/>
                    </a:lnTo>
                    <a:lnTo>
                      <a:pt x="156" y="12"/>
                    </a:lnTo>
                    <a:lnTo>
                      <a:pt x="156" y="15"/>
                    </a:lnTo>
                    <a:lnTo>
                      <a:pt x="154" y="15"/>
                    </a:lnTo>
                    <a:lnTo>
                      <a:pt x="152" y="15"/>
                    </a:lnTo>
                    <a:lnTo>
                      <a:pt x="152" y="17"/>
                    </a:lnTo>
                    <a:lnTo>
                      <a:pt x="152" y="19"/>
                    </a:lnTo>
                    <a:lnTo>
                      <a:pt x="149" y="19"/>
                    </a:lnTo>
                    <a:lnTo>
                      <a:pt x="149" y="17"/>
                    </a:lnTo>
                    <a:lnTo>
                      <a:pt x="152" y="17"/>
                    </a:lnTo>
                    <a:lnTo>
                      <a:pt x="152" y="15"/>
                    </a:lnTo>
                    <a:lnTo>
                      <a:pt x="149" y="15"/>
                    </a:lnTo>
                    <a:lnTo>
                      <a:pt x="147" y="15"/>
                    </a:lnTo>
                    <a:lnTo>
                      <a:pt x="145" y="15"/>
                    </a:lnTo>
                    <a:lnTo>
                      <a:pt x="145" y="17"/>
                    </a:lnTo>
                    <a:lnTo>
                      <a:pt x="142" y="17"/>
                    </a:lnTo>
                    <a:lnTo>
                      <a:pt x="140" y="17"/>
                    </a:lnTo>
                    <a:lnTo>
                      <a:pt x="138" y="17"/>
                    </a:lnTo>
                    <a:lnTo>
                      <a:pt x="135" y="17"/>
                    </a:lnTo>
                    <a:lnTo>
                      <a:pt x="133" y="17"/>
                    </a:lnTo>
                    <a:lnTo>
                      <a:pt x="133" y="15"/>
                    </a:lnTo>
                    <a:lnTo>
                      <a:pt x="130" y="15"/>
                    </a:lnTo>
                    <a:lnTo>
                      <a:pt x="128" y="17"/>
                    </a:lnTo>
                    <a:lnTo>
                      <a:pt x="126" y="17"/>
                    </a:lnTo>
                    <a:lnTo>
                      <a:pt x="126" y="19"/>
                    </a:lnTo>
                    <a:lnTo>
                      <a:pt x="128" y="19"/>
                    </a:lnTo>
                    <a:lnTo>
                      <a:pt x="126" y="19"/>
                    </a:lnTo>
                    <a:lnTo>
                      <a:pt x="126" y="22"/>
                    </a:lnTo>
                    <a:lnTo>
                      <a:pt x="126" y="19"/>
                    </a:lnTo>
                    <a:lnTo>
                      <a:pt x="123" y="17"/>
                    </a:lnTo>
                    <a:lnTo>
                      <a:pt x="121" y="17"/>
                    </a:lnTo>
                    <a:lnTo>
                      <a:pt x="119" y="17"/>
                    </a:lnTo>
                    <a:lnTo>
                      <a:pt x="116" y="17"/>
                    </a:lnTo>
                    <a:lnTo>
                      <a:pt x="114" y="17"/>
                    </a:lnTo>
                    <a:lnTo>
                      <a:pt x="111" y="17"/>
                    </a:lnTo>
                    <a:lnTo>
                      <a:pt x="109" y="17"/>
                    </a:lnTo>
                    <a:lnTo>
                      <a:pt x="111" y="15"/>
                    </a:lnTo>
                    <a:lnTo>
                      <a:pt x="114" y="15"/>
                    </a:lnTo>
                    <a:lnTo>
                      <a:pt x="109" y="12"/>
                    </a:lnTo>
                    <a:lnTo>
                      <a:pt x="107" y="12"/>
                    </a:lnTo>
                    <a:lnTo>
                      <a:pt x="104" y="12"/>
                    </a:lnTo>
                    <a:lnTo>
                      <a:pt x="102" y="12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97" y="10"/>
                    </a:lnTo>
                    <a:lnTo>
                      <a:pt x="95" y="10"/>
                    </a:lnTo>
                    <a:lnTo>
                      <a:pt x="92" y="12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92" y="10"/>
                    </a:lnTo>
                    <a:lnTo>
                      <a:pt x="92" y="7"/>
                    </a:lnTo>
                    <a:lnTo>
                      <a:pt x="90" y="7"/>
                    </a:lnTo>
                    <a:lnTo>
                      <a:pt x="90" y="10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5" y="10"/>
                    </a:lnTo>
                    <a:lnTo>
                      <a:pt x="85" y="7"/>
                    </a:lnTo>
                    <a:lnTo>
                      <a:pt x="83" y="5"/>
                    </a:lnTo>
                    <a:lnTo>
                      <a:pt x="83" y="7"/>
                    </a:lnTo>
                    <a:lnTo>
                      <a:pt x="85" y="7"/>
                    </a:lnTo>
                    <a:lnTo>
                      <a:pt x="83" y="7"/>
                    </a:lnTo>
                    <a:lnTo>
                      <a:pt x="83" y="10"/>
                    </a:lnTo>
                    <a:lnTo>
                      <a:pt x="81" y="10"/>
                    </a:lnTo>
                    <a:lnTo>
                      <a:pt x="78" y="10"/>
                    </a:lnTo>
                    <a:lnTo>
                      <a:pt x="76" y="12"/>
                    </a:lnTo>
                    <a:lnTo>
                      <a:pt x="73" y="12"/>
                    </a:lnTo>
                    <a:lnTo>
                      <a:pt x="76" y="10"/>
                    </a:lnTo>
                    <a:lnTo>
                      <a:pt x="78" y="10"/>
                    </a:lnTo>
                    <a:lnTo>
                      <a:pt x="81" y="7"/>
                    </a:lnTo>
                    <a:lnTo>
                      <a:pt x="78" y="7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3" y="10"/>
                    </a:lnTo>
                    <a:lnTo>
                      <a:pt x="71" y="10"/>
                    </a:lnTo>
                    <a:lnTo>
                      <a:pt x="69" y="12"/>
                    </a:lnTo>
                    <a:lnTo>
                      <a:pt x="66" y="12"/>
                    </a:lnTo>
                    <a:lnTo>
                      <a:pt x="69" y="12"/>
                    </a:lnTo>
                    <a:lnTo>
                      <a:pt x="69" y="15"/>
                    </a:lnTo>
                    <a:lnTo>
                      <a:pt x="66" y="12"/>
                    </a:lnTo>
                    <a:lnTo>
                      <a:pt x="64" y="12"/>
                    </a:lnTo>
                    <a:lnTo>
                      <a:pt x="62" y="12"/>
                    </a:lnTo>
                    <a:lnTo>
                      <a:pt x="59" y="10"/>
                    </a:lnTo>
                    <a:lnTo>
                      <a:pt x="57" y="10"/>
                    </a:lnTo>
                    <a:lnTo>
                      <a:pt x="54" y="10"/>
                    </a:lnTo>
                    <a:lnTo>
                      <a:pt x="52" y="7"/>
                    </a:lnTo>
                    <a:lnTo>
                      <a:pt x="47" y="10"/>
                    </a:lnTo>
                    <a:lnTo>
                      <a:pt x="45" y="7"/>
                    </a:lnTo>
                    <a:lnTo>
                      <a:pt x="40" y="7"/>
                    </a:lnTo>
                    <a:lnTo>
                      <a:pt x="38" y="7"/>
                    </a:lnTo>
                    <a:lnTo>
                      <a:pt x="36" y="7"/>
                    </a:lnTo>
                    <a:lnTo>
                      <a:pt x="33" y="7"/>
                    </a:lnTo>
                    <a:lnTo>
                      <a:pt x="33" y="5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4" y="3"/>
                    </a:lnTo>
                    <a:lnTo>
                      <a:pt x="21" y="5"/>
                    </a:lnTo>
                    <a:lnTo>
                      <a:pt x="19" y="5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2" y="7"/>
                    </a:lnTo>
                    <a:lnTo>
                      <a:pt x="12" y="10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lnTo>
                      <a:pt x="5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7" y="22"/>
                    </a:lnTo>
                    <a:lnTo>
                      <a:pt x="19" y="22"/>
                    </a:lnTo>
                    <a:lnTo>
                      <a:pt x="17" y="24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5" y="24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0" y="29"/>
                    </a:lnTo>
                    <a:lnTo>
                      <a:pt x="2" y="29"/>
                    </a:lnTo>
                    <a:lnTo>
                      <a:pt x="5" y="29"/>
                    </a:lnTo>
                    <a:lnTo>
                      <a:pt x="5" y="31"/>
                    </a:lnTo>
                    <a:lnTo>
                      <a:pt x="2" y="31"/>
                    </a:lnTo>
                    <a:lnTo>
                      <a:pt x="5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12" y="34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7" y="31"/>
                    </a:lnTo>
                    <a:lnTo>
                      <a:pt x="17" y="34"/>
                    </a:lnTo>
                    <a:lnTo>
                      <a:pt x="14" y="34"/>
                    </a:lnTo>
                    <a:lnTo>
                      <a:pt x="17" y="36"/>
                    </a:lnTo>
                    <a:lnTo>
                      <a:pt x="17" y="38"/>
                    </a:lnTo>
                    <a:lnTo>
                      <a:pt x="14" y="41"/>
                    </a:lnTo>
                    <a:lnTo>
                      <a:pt x="12" y="38"/>
                    </a:lnTo>
                    <a:lnTo>
                      <a:pt x="12" y="41"/>
                    </a:lnTo>
                    <a:lnTo>
                      <a:pt x="9" y="41"/>
                    </a:lnTo>
                    <a:lnTo>
                      <a:pt x="7" y="43"/>
                    </a:lnTo>
                    <a:lnTo>
                      <a:pt x="5" y="45"/>
                    </a:lnTo>
                    <a:lnTo>
                      <a:pt x="5" y="48"/>
                    </a:lnTo>
                    <a:lnTo>
                      <a:pt x="5" y="50"/>
                    </a:lnTo>
                    <a:lnTo>
                      <a:pt x="7" y="50"/>
                    </a:lnTo>
                    <a:lnTo>
                      <a:pt x="7" y="53"/>
                    </a:lnTo>
                    <a:lnTo>
                      <a:pt x="5" y="53"/>
                    </a:lnTo>
                    <a:lnTo>
                      <a:pt x="9" y="57"/>
                    </a:lnTo>
                    <a:lnTo>
                      <a:pt x="12" y="55"/>
                    </a:lnTo>
                    <a:lnTo>
                      <a:pt x="12" y="57"/>
                    </a:lnTo>
                    <a:lnTo>
                      <a:pt x="14" y="60"/>
                    </a:lnTo>
                    <a:lnTo>
                      <a:pt x="12" y="62"/>
                    </a:lnTo>
                    <a:lnTo>
                      <a:pt x="14" y="62"/>
                    </a:lnTo>
                    <a:lnTo>
                      <a:pt x="17" y="60"/>
                    </a:lnTo>
                    <a:lnTo>
                      <a:pt x="17" y="62"/>
                    </a:lnTo>
                    <a:lnTo>
                      <a:pt x="19" y="62"/>
                    </a:lnTo>
                    <a:lnTo>
                      <a:pt x="19" y="60"/>
                    </a:lnTo>
                    <a:lnTo>
                      <a:pt x="21" y="62"/>
                    </a:lnTo>
                    <a:lnTo>
                      <a:pt x="24" y="60"/>
                    </a:lnTo>
                    <a:lnTo>
                      <a:pt x="24" y="62"/>
                    </a:lnTo>
                    <a:lnTo>
                      <a:pt x="21" y="64"/>
                    </a:lnTo>
                    <a:lnTo>
                      <a:pt x="21" y="67"/>
                    </a:lnTo>
                    <a:lnTo>
                      <a:pt x="19" y="69"/>
                    </a:lnTo>
                    <a:lnTo>
                      <a:pt x="17" y="71"/>
                    </a:lnTo>
                    <a:lnTo>
                      <a:pt x="17" y="74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12" y="76"/>
                    </a:lnTo>
                    <a:lnTo>
                      <a:pt x="9" y="76"/>
                    </a:lnTo>
                    <a:lnTo>
                      <a:pt x="7" y="79"/>
                    </a:lnTo>
                    <a:lnTo>
                      <a:pt x="9" y="79"/>
                    </a:lnTo>
                    <a:lnTo>
                      <a:pt x="9" y="76"/>
                    </a:lnTo>
                    <a:lnTo>
                      <a:pt x="12" y="76"/>
                    </a:lnTo>
                    <a:lnTo>
                      <a:pt x="14" y="74"/>
                    </a:lnTo>
                    <a:lnTo>
                      <a:pt x="14" y="76"/>
                    </a:lnTo>
                    <a:lnTo>
                      <a:pt x="17" y="74"/>
                    </a:lnTo>
                    <a:lnTo>
                      <a:pt x="19" y="74"/>
                    </a:lnTo>
                    <a:lnTo>
                      <a:pt x="19" y="71"/>
                    </a:lnTo>
                    <a:lnTo>
                      <a:pt x="24" y="69"/>
                    </a:lnTo>
                    <a:lnTo>
                      <a:pt x="24" y="67"/>
                    </a:lnTo>
                    <a:lnTo>
                      <a:pt x="26" y="67"/>
                    </a:lnTo>
                    <a:lnTo>
                      <a:pt x="28" y="64"/>
                    </a:lnTo>
                    <a:lnTo>
                      <a:pt x="28" y="62"/>
                    </a:lnTo>
                    <a:lnTo>
                      <a:pt x="31" y="62"/>
                    </a:lnTo>
                    <a:lnTo>
                      <a:pt x="31" y="60"/>
                    </a:lnTo>
                    <a:lnTo>
                      <a:pt x="28" y="60"/>
                    </a:lnTo>
                    <a:lnTo>
                      <a:pt x="31" y="57"/>
                    </a:lnTo>
                    <a:lnTo>
                      <a:pt x="33" y="55"/>
                    </a:lnTo>
                    <a:lnTo>
                      <a:pt x="36" y="48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38" y="50"/>
                    </a:lnTo>
                    <a:lnTo>
                      <a:pt x="36" y="53"/>
                    </a:lnTo>
                    <a:lnTo>
                      <a:pt x="33" y="57"/>
                    </a:lnTo>
                    <a:lnTo>
                      <a:pt x="36" y="57"/>
                    </a:lnTo>
                    <a:lnTo>
                      <a:pt x="33" y="57"/>
                    </a:lnTo>
                    <a:lnTo>
                      <a:pt x="33" y="60"/>
                    </a:lnTo>
                    <a:lnTo>
                      <a:pt x="36" y="60"/>
                    </a:lnTo>
                    <a:lnTo>
                      <a:pt x="38" y="57"/>
                    </a:lnTo>
                    <a:lnTo>
                      <a:pt x="38" y="55"/>
                    </a:lnTo>
                    <a:lnTo>
                      <a:pt x="40" y="55"/>
                    </a:lnTo>
                    <a:lnTo>
                      <a:pt x="43" y="53"/>
                    </a:lnTo>
                    <a:lnTo>
                      <a:pt x="40" y="53"/>
                    </a:lnTo>
                    <a:lnTo>
                      <a:pt x="43" y="53"/>
                    </a:lnTo>
                    <a:lnTo>
                      <a:pt x="40" y="53"/>
                    </a:lnTo>
                    <a:lnTo>
                      <a:pt x="43" y="50"/>
                    </a:lnTo>
                    <a:lnTo>
                      <a:pt x="45" y="50"/>
                    </a:lnTo>
                    <a:lnTo>
                      <a:pt x="45" y="53"/>
                    </a:lnTo>
                    <a:lnTo>
                      <a:pt x="47" y="53"/>
                    </a:lnTo>
                    <a:lnTo>
                      <a:pt x="50" y="53"/>
                    </a:lnTo>
                    <a:lnTo>
                      <a:pt x="50" y="55"/>
                    </a:lnTo>
                    <a:lnTo>
                      <a:pt x="52" y="55"/>
                    </a:lnTo>
                    <a:lnTo>
                      <a:pt x="54" y="55"/>
                    </a:lnTo>
                    <a:lnTo>
                      <a:pt x="57" y="55"/>
                    </a:lnTo>
                    <a:lnTo>
                      <a:pt x="57" y="57"/>
                    </a:lnTo>
                    <a:lnTo>
                      <a:pt x="59" y="57"/>
                    </a:lnTo>
                    <a:lnTo>
                      <a:pt x="59" y="55"/>
                    </a:lnTo>
                    <a:lnTo>
                      <a:pt x="59" y="57"/>
                    </a:lnTo>
                    <a:lnTo>
                      <a:pt x="62" y="60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69" y="62"/>
                    </a:lnTo>
                    <a:lnTo>
                      <a:pt x="69" y="60"/>
                    </a:lnTo>
                    <a:lnTo>
                      <a:pt x="69" y="62"/>
                    </a:lnTo>
                    <a:lnTo>
                      <a:pt x="71" y="62"/>
                    </a:lnTo>
                    <a:lnTo>
                      <a:pt x="73" y="67"/>
                    </a:lnTo>
                    <a:lnTo>
                      <a:pt x="73" y="69"/>
                    </a:lnTo>
                    <a:lnTo>
                      <a:pt x="73" y="71"/>
                    </a:lnTo>
                    <a:lnTo>
                      <a:pt x="76" y="74"/>
                    </a:lnTo>
                    <a:lnTo>
                      <a:pt x="78" y="76"/>
                    </a:lnTo>
                    <a:lnTo>
                      <a:pt x="78" y="79"/>
                    </a:lnTo>
                    <a:lnTo>
                      <a:pt x="78" y="81"/>
                    </a:lnTo>
                    <a:lnTo>
                      <a:pt x="81" y="81"/>
                    </a:lnTo>
                    <a:lnTo>
                      <a:pt x="81" y="83"/>
                    </a:lnTo>
                    <a:lnTo>
                      <a:pt x="81" y="81"/>
                    </a:lnTo>
                    <a:lnTo>
                      <a:pt x="83" y="83"/>
                    </a:lnTo>
                    <a:lnTo>
                      <a:pt x="81" y="83"/>
                    </a:lnTo>
                    <a:lnTo>
                      <a:pt x="81" y="86"/>
                    </a:lnTo>
                    <a:lnTo>
                      <a:pt x="83" y="86"/>
                    </a:lnTo>
                    <a:lnTo>
                      <a:pt x="83" y="88"/>
                    </a:lnTo>
                    <a:lnTo>
                      <a:pt x="85" y="90"/>
                    </a:lnTo>
                    <a:lnTo>
                      <a:pt x="88" y="93"/>
                    </a:lnTo>
                    <a:lnTo>
                      <a:pt x="90" y="93"/>
                    </a:lnTo>
                    <a:lnTo>
                      <a:pt x="90" y="95"/>
                    </a:lnTo>
                    <a:lnTo>
                      <a:pt x="92" y="95"/>
                    </a:lnTo>
                    <a:lnTo>
                      <a:pt x="92" y="98"/>
                    </a:lnTo>
                    <a:lnTo>
                      <a:pt x="95" y="100"/>
                    </a:lnTo>
                    <a:lnTo>
                      <a:pt x="95" y="102"/>
                    </a:lnTo>
                    <a:lnTo>
                      <a:pt x="97" y="102"/>
                    </a:lnTo>
                    <a:lnTo>
                      <a:pt x="97" y="105"/>
                    </a:lnTo>
                    <a:lnTo>
                      <a:pt x="95" y="105"/>
                    </a:lnTo>
                    <a:lnTo>
                      <a:pt x="95" y="102"/>
                    </a:lnTo>
                    <a:lnTo>
                      <a:pt x="92" y="102"/>
                    </a:lnTo>
                    <a:lnTo>
                      <a:pt x="90" y="102"/>
                    </a:lnTo>
                    <a:lnTo>
                      <a:pt x="92" y="105"/>
                    </a:lnTo>
                    <a:lnTo>
                      <a:pt x="92" y="107"/>
                    </a:lnTo>
                    <a:lnTo>
                      <a:pt x="92" y="112"/>
                    </a:lnTo>
                    <a:lnTo>
                      <a:pt x="92" y="114"/>
                    </a:lnTo>
                    <a:lnTo>
                      <a:pt x="90" y="119"/>
                    </a:lnTo>
                    <a:lnTo>
                      <a:pt x="92" y="121"/>
                    </a:lnTo>
                    <a:lnTo>
                      <a:pt x="92" y="124"/>
                    </a:lnTo>
                    <a:lnTo>
                      <a:pt x="92" y="126"/>
                    </a:lnTo>
                    <a:lnTo>
                      <a:pt x="92" y="128"/>
                    </a:lnTo>
                    <a:lnTo>
                      <a:pt x="92" y="131"/>
                    </a:lnTo>
                    <a:lnTo>
                      <a:pt x="95" y="131"/>
                    </a:lnTo>
                    <a:lnTo>
                      <a:pt x="95" y="133"/>
                    </a:lnTo>
                    <a:lnTo>
                      <a:pt x="97" y="133"/>
                    </a:lnTo>
                    <a:lnTo>
                      <a:pt x="95" y="135"/>
                    </a:lnTo>
                    <a:lnTo>
                      <a:pt x="97" y="138"/>
                    </a:lnTo>
                    <a:lnTo>
                      <a:pt x="97" y="140"/>
                    </a:lnTo>
                    <a:lnTo>
                      <a:pt x="100" y="143"/>
                    </a:lnTo>
                    <a:lnTo>
                      <a:pt x="100" y="145"/>
                    </a:lnTo>
                    <a:lnTo>
                      <a:pt x="102" y="145"/>
                    </a:lnTo>
                    <a:lnTo>
                      <a:pt x="104" y="145"/>
                    </a:lnTo>
                    <a:lnTo>
                      <a:pt x="107" y="147"/>
                    </a:lnTo>
                    <a:lnTo>
                      <a:pt x="107" y="150"/>
                    </a:lnTo>
                    <a:lnTo>
                      <a:pt x="107" y="152"/>
                    </a:lnTo>
                    <a:lnTo>
                      <a:pt x="109" y="154"/>
                    </a:lnTo>
                    <a:lnTo>
                      <a:pt x="109" y="157"/>
                    </a:lnTo>
                    <a:lnTo>
                      <a:pt x="111" y="157"/>
                    </a:lnTo>
                    <a:lnTo>
                      <a:pt x="114" y="159"/>
                    </a:lnTo>
                    <a:lnTo>
                      <a:pt x="114" y="162"/>
                    </a:lnTo>
                    <a:lnTo>
                      <a:pt x="111" y="162"/>
                    </a:lnTo>
                    <a:lnTo>
                      <a:pt x="114" y="164"/>
                    </a:lnTo>
                    <a:lnTo>
                      <a:pt x="116" y="166"/>
                    </a:lnTo>
                    <a:lnTo>
                      <a:pt x="119" y="169"/>
                    </a:lnTo>
                    <a:lnTo>
                      <a:pt x="119" y="171"/>
                    </a:lnTo>
                    <a:lnTo>
                      <a:pt x="121" y="173"/>
                    </a:lnTo>
                    <a:lnTo>
                      <a:pt x="123" y="173"/>
                    </a:lnTo>
                    <a:lnTo>
                      <a:pt x="123" y="171"/>
                    </a:lnTo>
                    <a:lnTo>
                      <a:pt x="121" y="171"/>
                    </a:lnTo>
                    <a:lnTo>
                      <a:pt x="121" y="169"/>
                    </a:lnTo>
                    <a:lnTo>
                      <a:pt x="119" y="169"/>
                    </a:lnTo>
                    <a:lnTo>
                      <a:pt x="119" y="166"/>
                    </a:lnTo>
                    <a:lnTo>
                      <a:pt x="119" y="164"/>
                    </a:lnTo>
                    <a:lnTo>
                      <a:pt x="116" y="162"/>
                    </a:lnTo>
                    <a:lnTo>
                      <a:pt x="116" y="159"/>
                    </a:lnTo>
                    <a:lnTo>
                      <a:pt x="111" y="157"/>
                    </a:lnTo>
                    <a:lnTo>
                      <a:pt x="111" y="154"/>
                    </a:lnTo>
                    <a:lnTo>
                      <a:pt x="111" y="152"/>
                    </a:lnTo>
                    <a:lnTo>
                      <a:pt x="114" y="152"/>
                    </a:lnTo>
                    <a:lnTo>
                      <a:pt x="116" y="154"/>
                    </a:lnTo>
                    <a:lnTo>
                      <a:pt x="116" y="157"/>
                    </a:lnTo>
                    <a:lnTo>
                      <a:pt x="116" y="159"/>
                    </a:lnTo>
                    <a:lnTo>
                      <a:pt x="119" y="159"/>
                    </a:lnTo>
                    <a:lnTo>
                      <a:pt x="119" y="162"/>
                    </a:lnTo>
                    <a:lnTo>
                      <a:pt x="121" y="162"/>
                    </a:lnTo>
                    <a:lnTo>
                      <a:pt x="121" y="164"/>
                    </a:lnTo>
                    <a:lnTo>
                      <a:pt x="123" y="164"/>
                    </a:lnTo>
                    <a:lnTo>
                      <a:pt x="123" y="166"/>
                    </a:lnTo>
                    <a:lnTo>
                      <a:pt x="123" y="169"/>
                    </a:lnTo>
                    <a:lnTo>
                      <a:pt x="126" y="169"/>
                    </a:lnTo>
                    <a:lnTo>
                      <a:pt x="126" y="171"/>
                    </a:lnTo>
                    <a:lnTo>
                      <a:pt x="128" y="171"/>
                    </a:lnTo>
                    <a:lnTo>
                      <a:pt x="128" y="173"/>
                    </a:lnTo>
                    <a:lnTo>
                      <a:pt x="130" y="176"/>
                    </a:lnTo>
                    <a:lnTo>
                      <a:pt x="130" y="178"/>
                    </a:lnTo>
                    <a:lnTo>
                      <a:pt x="130" y="181"/>
                    </a:lnTo>
                    <a:lnTo>
                      <a:pt x="130" y="183"/>
                    </a:lnTo>
                    <a:lnTo>
                      <a:pt x="133" y="183"/>
                    </a:lnTo>
                    <a:lnTo>
                      <a:pt x="135" y="183"/>
                    </a:lnTo>
                    <a:lnTo>
                      <a:pt x="135" y="185"/>
                    </a:lnTo>
                    <a:lnTo>
                      <a:pt x="138" y="185"/>
                    </a:lnTo>
                    <a:lnTo>
                      <a:pt x="140" y="188"/>
                    </a:lnTo>
                    <a:lnTo>
                      <a:pt x="142" y="188"/>
                    </a:lnTo>
                    <a:lnTo>
                      <a:pt x="142" y="190"/>
                    </a:lnTo>
                    <a:lnTo>
                      <a:pt x="145" y="190"/>
                    </a:lnTo>
                    <a:lnTo>
                      <a:pt x="147" y="190"/>
                    </a:lnTo>
                    <a:lnTo>
                      <a:pt x="149" y="190"/>
                    </a:lnTo>
                    <a:lnTo>
                      <a:pt x="149" y="192"/>
                    </a:lnTo>
                    <a:lnTo>
                      <a:pt x="152" y="190"/>
                    </a:lnTo>
                    <a:lnTo>
                      <a:pt x="154" y="190"/>
                    </a:lnTo>
                    <a:lnTo>
                      <a:pt x="156" y="190"/>
                    </a:lnTo>
                    <a:lnTo>
                      <a:pt x="156" y="192"/>
                    </a:lnTo>
                    <a:lnTo>
                      <a:pt x="159" y="195"/>
                    </a:lnTo>
                    <a:lnTo>
                      <a:pt x="164" y="195"/>
                    </a:lnTo>
                    <a:lnTo>
                      <a:pt x="166" y="197"/>
                    </a:lnTo>
                    <a:lnTo>
                      <a:pt x="168" y="197"/>
                    </a:lnTo>
                    <a:lnTo>
                      <a:pt x="168" y="200"/>
                    </a:lnTo>
                    <a:lnTo>
                      <a:pt x="171" y="200"/>
                    </a:lnTo>
                    <a:lnTo>
                      <a:pt x="173" y="202"/>
                    </a:lnTo>
                    <a:lnTo>
                      <a:pt x="173" y="204"/>
                    </a:lnTo>
                    <a:lnTo>
                      <a:pt x="175" y="204"/>
                    </a:lnTo>
                    <a:lnTo>
                      <a:pt x="175" y="207"/>
                    </a:lnTo>
                    <a:lnTo>
                      <a:pt x="178" y="209"/>
                    </a:lnTo>
                    <a:lnTo>
                      <a:pt x="180" y="209"/>
                    </a:lnTo>
                    <a:lnTo>
                      <a:pt x="183" y="211"/>
                    </a:lnTo>
                    <a:lnTo>
                      <a:pt x="183" y="209"/>
                    </a:lnTo>
                    <a:lnTo>
                      <a:pt x="185" y="209"/>
                    </a:lnTo>
                    <a:lnTo>
                      <a:pt x="185" y="207"/>
                    </a:lnTo>
                    <a:lnTo>
                      <a:pt x="187" y="209"/>
                    </a:lnTo>
                    <a:lnTo>
                      <a:pt x="187" y="211"/>
                    </a:lnTo>
                    <a:lnTo>
                      <a:pt x="187" y="216"/>
                    </a:lnTo>
                    <a:lnTo>
                      <a:pt x="190" y="216"/>
                    </a:lnTo>
                    <a:lnTo>
                      <a:pt x="190" y="218"/>
                    </a:lnTo>
                    <a:lnTo>
                      <a:pt x="187" y="221"/>
                    </a:lnTo>
                    <a:lnTo>
                      <a:pt x="185" y="223"/>
                    </a:lnTo>
                    <a:lnTo>
                      <a:pt x="185" y="226"/>
                    </a:lnTo>
                    <a:lnTo>
                      <a:pt x="183" y="226"/>
                    </a:lnTo>
                    <a:lnTo>
                      <a:pt x="183" y="228"/>
                    </a:lnTo>
                    <a:lnTo>
                      <a:pt x="183" y="230"/>
                    </a:lnTo>
                    <a:lnTo>
                      <a:pt x="183" y="233"/>
                    </a:lnTo>
                    <a:lnTo>
                      <a:pt x="183" y="235"/>
                    </a:lnTo>
                    <a:lnTo>
                      <a:pt x="185" y="233"/>
                    </a:lnTo>
                    <a:lnTo>
                      <a:pt x="185" y="235"/>
                    </a:lnTo>
                    <a:lnTo>
                      <a:pt x="183" y="235"/>
                    </a:lnTo>
                    <a:lnTo>
                      <a:pt x="183" y="237"/>
                    </a:lnTo>
                    <a:lnTo>
                      <a:pt x="180" y="237"/>
                    </a:lnTo>
                    <a:lnTo>
                      <a:pt x="180" y="240"/>
                    </a:lnTo>
                    <a:lnTo>
                      <a:pt x="183" y="240"/>
                    </a:lnTo>
                    <a:lnTo>
                      <a:pt x="180" y="242"/>
                    </a:lnTo>
                    <a:lnTo>
                      <a:pt x="183" y="242"/>
                    </a:lnTo>
                    <a:lnTo>
                      <a:pt x="185" y="247"/>
                    </a:lnTo>
                    <a:lnTo>
                      <a:pt x="187" y="252"/>
                    </a:lnTo>
                    <a:lnTo>
                      <a:pt x="187" y="254"/>
                    </a:lnTo>
                    <a:lnTo>
                      <a:pt x="190" y="256"/>
                    </a:lnTo>
                    <a:lnTo>
                      <a:pt x="190" y="259"/>
                    </a:lnTo>
                    <a:lnTo>
                      <a:pt x="192" y="261"/>
                    </a:lnTo>
                    <a:lnTo>
                      <a:pt x="192" y="264"/>
                    </a:lnTo>
                    <a:lnTo>
                      <a:pt x="194" y="266"/>
                    </a:lnTo>
                    <a:lnTo>
                      <a:pt x="197" y="266"/>
                    </a:lnTo>
                    <a:lnTo>
                      <a:pt x="199" y="268"/>
                    </a:lnTo>
                    <a:lnTo>
                      <a:pt x="204" y="271"/>
                    </a:lnTo>
                    <a:lnTo>
                      <a:pt x="204" y="275"/>
                    </a:lnTo>
                    <a:lnTo>
                      <a:pt x="204" y="283"/>
                    </a:lnTo>
                    <a:lnTo>
                      <a:pt x="202" y="283"/>
                    </a:lnTo>
                    <a:lnTo>
                      <a:pt x="202" y="287"/>
                    </a:lnTo>
                    <a:lnTo>
                      <a:pt x="202" y="290"/>
                    </a:lnTo>
                    <a:lnTo>
                      <a:pt x="202" y="297"/>
                    </a:lnTo>
                    <a:lnTo>
                      <a:pt x="202" y="299"/>
                    </a:lnTo>
                    <a:lnTo>
                      <a:pt x="199" y="301"/>
                    </a:lnTo>
                    <a:lnTo>
                      <a:pt x="202" y="304"/>
                    </a:lnTo>
                    <a:lnTo>
                      <a:pt x="202" y="309"/>
                    </a:lnTo>
                    <a:lnTo>
                      <a:pt x="199" y="311"/>
                    </a:lnTo>
                    <a:lnTo>
                      <a:pt x="199" y="313"/>
                    </a:lnTo>
                    <a:lnTo>
                      <a:pt x="197" y="316"/>
                    </a:lnTo>
                    <a:lnTo>
                      <a:pt x="197" y="318"/>
                    </a:lnTo>
                    <a:lnTo>
                      <a:pt x="197" y="323"/>
                    </a:lnTo>
                    <a:lnTo>
                      <a:pt x="197" y="325"/>
                    </a:lnTo>
                    <a:lnTo>
                      <a:pt x="197" y="328"/>
                    </a:lnTo>
                    <a:lnTo>
                      <a:pt x="194" y="330"/>
                    </a:lnTo>
                    <a:lnTo>
                      <a:pt x="194" y="332"/>
                    </a:lnTo>
                    <a:lnTo>
                      <a:pt x="197" y="332"/>
                    </a:lnTo>
                    <a:lnTo>
                      <a:pt x="199" y="332"/>
                    </a:lnTo>
                    <a:lnTo>
                      <a:pt x="197" y="335"/>
                    </a:lnTo>
                    <a:lnTo>
                      <a:pt x="199" y="335"/>
                    </a:lnTo>
                    <a:lnTo>
                      <a:pt x="197" y="337"/>
                    </a:lnTo>
                    <a:lnTo>
                      <a:pt x="197" y="339"/>
                    </a:lnTo>
                    <a:lnTo>
                      <a:pt x="197" y="342"/>
                    </a:lnTo>
                    <a:lnTo>
                      <a:pt x="197" y="344"/>
                    </a:lnTo>
                    <a:lnTo>
                      <a:pt x="197" y="347"/>
                    </a:lnTo>
                    <a:lnTo>
                      <a:pt x="194" y="349"/>
                    </a:lnTo>
                    <a:lnTo>
                      <a:pt x="194" y="347"/>
                    </a:lnTo>
                    <a:lnTo>
                      <a:pt x="192" y="347"/>
                    </a:lnTo>
                    <a:lnTo>
                      <a:pt x="192" y="349"/>
                    </a:lnTo>
                    <a:lnTo>
                      <a:pt x="194" y="349"/>
                    </a:lnTo>
                    <a:lnTo>
                      <a:pt x="194" y="351"/>
                    </a:lnTo>
                    <a:lnTo>
                      <a:pt x="197" y="351"/>
                    </a:lnTo>
                    <a:lnTo>
                      <a:pt x="197" y="354"/>
                    </a:lnTo>
                    <a:lnTo>
                      <a:pt x="194" y="354"/>
                    </a:lnTo>
                    <a:lnTo>
                      <a:pt x="194" y="351"/>
                    </a:lnTo>
                    <a:lnTo>
                      <a:pt x="194" y="354"/>
                    </a:lnTo>
                    <a:lnTo>
                      <a:pt x="194" y="356"/>
                    </a:lnTo>
                    <a:lnTo>
                      <a:pt x="194" y="358"/>
                    </a:lnTo>
                    <a:lnTo>
                      <a:pt x="194" y="361"/>
                    </a:lnTo>
                    <a:lnTo>
                      <a:pt x="197" y="363"/>
                    </a:lnTo>
                    <a:lnTo>
                      <a:pt x="197" y="366"/>
                    </a:lnTo>
                    <a:lnTo>
                      <a:pt x="197" y="363"/>
                    </a:lnTo>
                    <a:lnTo>
                      <a:pt x="197" y="366"/>
                    </a:lnTo>
                    <a:lnTo>
                      <a:pt x="197" y="368"/>
                    </a:lnTo>
                    <a:lnTo>
                      <a:pt x="197" y="366"/>
                    </a:lnTo>
                    <a:lnTo>
                      <a:pt x="199" y="366"/>
                    </a:lnTo>
                    <a:lnTo>
                      <a:pt x="202" y="366"/>
                    </a:lnTo>
                    <a:lnTo>
                      <a:pt x="202" y="368"/>
                    </a:lnTo>
                    <a:lnTo>
                      <a:pt x="199" y="368"/>
                    </a:lnTo>
                    <a:lnTo>
                      <a:pt x="199" y="370"/>
                    </a:lnTo>
                    <a:lnTo>
                      <a:pt x="202" y="370"/>
                    </a:lnTo>
                    <a:lnTo>
                      <a:pt x="202" y="368"/>
                    </a:lnTo>
                    <a:lnTo>
                      <a:pt x="202" y="366"/>
                    </a:lnTo>
                    <a:lnTo>
                      <a:pt x="204" y="366"/>
                    </a:lnTo>
                    <a:lnTo>
                      <a:pt x="206" y="366"/>
                    </a:lnTo>
                    <a:lnTo>
                      <a:pt x="206" y="363"/>
                    </a:lnTo>
                    <a:lnTo>
                      <a:pt x="206" y="361"/>
                    </a:lnTo>
                    <a:lnTo>
                      <a:pt x="206" y="358"/>
                    </a:lnTo>
                    <a:lnTo>
                      <a:pt x="209" y="358"/>
                    </a:lnTo>
                    <a:lnTo>
                      <a:pt x="209" y="356"/>
                    </a:lnTo>
                    <a:lnTo>
                      <a:pt x="209" y="354"/>
                    </a:lnTo>
                    <a:lnTo>
                      <a:pt x="211" y="354"/>
                    </a:lnTo>
                    <a:lnTo>
                      <a:pt x="211" y="351"/>
                    </a:lnTo>
                    <a:lnTo>
                      <a:pt x="213" y="351"/>
                    </a:lnTo>
                    <a:lnTo>
                      <a:pt x="211" y="349"/>
                    </a:lnTo>
                    <a:lnTo>
                      <a:pt x="209" y="349"/>
                    </a:lnTo>
                    <a:lnTo>
                      <a:pt x="209" y="347"/>
                    </a:lnTo>
                    <a:lnTo>
                      <a:pt x="209" y="344"/>
                    </a:lnTo>
                    <a:lnTo>
                      <a:pt x="211" y="344"/>
                    </a:lnTo>
                    <a:lnTo>
                      <a:pt x="213" y="344"/>
                    </a:lnTo>
                    <a:lnTo>
                      <a:pt x="213" y="342"/>
                    </a:lnTo>
                    <a:lnTo>
                      <a:pt x="213" y="339"/>
                    </a:lnTo>
                    <a:lnTo>
                      <a:pt x="216" y="337"/>
                    </a:lnTo>
                    <a:lnTo>
                      <a:pt x="213" y="337"/>
                    </a:lnTo>
                    <a:lnTo>
                      <a:pt x="216" y="337"/>
                    </a:lnTo>
                    <a:lnTo>
                      <a:pt x="216" y="335"/>
                    </a:lnTo>
                    <a:lnTo>
                      <a:pt x="213" y="335"/>
                    </a:lnTo>
                    <a:lnTo>
                      <a:pt x="213" y="330"/>
                    </a:lnTo>
                    <a:lnTo>
                      <a:pt x="216" y="330"/>
                    </a:lnTo>
                    <a:lnTo>
                      <a:pt x="218" y="332"/>
                    </a:lnTo>
                    <a:lnTo>
                      <a:pt x="221" y="330"/>
                    </a:lnTo>
                    <a:lnTo>
                      <a:pt x="221" y="328"/>
                    </a:lnTo>
                    <a:lnTo>
                      <a:pt x="221" y="325"/>
                    </a:lnTo>
                    <a:lnTo>
                      <a:pt x="223" y="325"/>
                    </a:lnTo>
                    <a:lnTo>
                      <a:pt x="225" y="325"/>
                    </a:lnTo>
                    <a:lnTo>
                      <a:pt x="228" y="323"/>
                    </a:lnTo>
                    <a:lnTo>
                      <a:pt x="230" y="323"/>
                    </a:lnTo>
                    <a:lnTo>
                      <a:pt x="230" y="320"/>
                    </a:lnTo>
                    <a:lnTo>
                      <a:pt x="232" y="318"/>
                    </a:lnTo>
                    <a:lnTo>
                      <a:pt x="230" y="318"/>
                    </a:lnTo>
                    <a:lnTo>
                      <a:pt x="230" y="316"/>
                    </a:lnTo>
                    <a:lnTo>
                      <a:pt x="230" y="313"/>
                    </a:lnTo>
                    <a:lnTo>
                      <a:pt x="228" y="311"/>
                    </a:lnTo>
                    <a:lnTo>
                      <a:pt x="230" y="311"/>
                    </a:lnTo>
                    <a:lnTo>
                      <a:pt x="230" y="313"/>
                    </a:lnTo>
                    <a:lnTo>
                      <a:pt x="232" y="313"/>
                    </a:lnTo>
                    <a:lnTo>
                      <a:pt x="235" y="313"/>
                    </a:lnTo>
                    <a:lnTo>
                      <a:pt x="237" y="313"/>
                    </a:lnTo>
                    <a:lnTo>
                      <a:pt x="237" y="311"/>
                    </a:lnTo>
                    <a:lnTo>
                      <a:pt x="240" y="309"/>
                    </a:lnTo>
                    <a:lnTo>
                      <a:pt x="242" y="306"/>
                    </a:lnTo>
                    <a:lnTo>
                      <a:pt x="242" y="304"/>
                    </a:lnTo>
                    <a:lnTo>
                      <a:pt x="242" y="301"/>
                    </a:lnTo>
                    <a:lnTo>
                      <a:pt x="244" y="301"/>
                    </a:lnTo>
                    <a:lnTo>
                      <a:pt x="244" y="304"/>
                    </a:lnTo>
                    <a:lnTo>
                      <a:pt x="242" y="304"/>
                    </a:lnTo>
                    <a:lnTo>
                      <a:pt x="242" y="306"/>
                    </a:lnTo>
                    <a:lnTo>
                      <a:pt x="244" y="304"/>
                    </a:lnTo>
                    <a:lnTo>
                      <a:pt x="244" y="301"/>
                    </a:lnTo>
                    <a:lnTo>
                      <a:pt x="247" y="299"/>
                    </a:lnTo>
                    <a:lnTo>
                      <a:pt x="247" y="297"/>
                    </a:lnTo>
                    <a:lnTo>
                      <a:pt x="249" y="294"/>
                    </a:lnTo>
                    <a:lnTo>
                      <a:pt x="249" y="292"/>
                    </a:lnTo>
                    <a:lnTo>
                      <a:pt x="249" y="287"/>
                    </a:lnTo>
                    <a:lnTo>
                      <a:pt x="251" y="287"/>
                    </a:lnTo>
                    <a:lnTo>
                      <a:pt x="251" y="285"/>
                    </a:lnTo>
                    <a:lnTo>
                      <a:pt x="254" y="285"/>
                    </a:lnTo>
                    <a:lnTo>
                      <a:pt x="256" y="285"/>
                    </a:lnTo>
                    <a:lnTo>
                      <a:pt x="256" y="283"/>
                    </a:lnTo>
                    <a:lnTo>
                      <a:pt x="258" y="283"/>
                    </a:lnTo>
                    <a:lnTo>
                      <a:pt x="261" y="283"/>
                    </a:lnTo>
                    <a:lnTo>
                      <a:pt x="263" y="283"/>
                    </a:lnTo>
                    <a:lnTo>
                      <a:pt x="263" y="280"/>
                    </a:lnTo>
                    <a:lnTo>
                      <a:pt x="266" y="280"/>
                    </a:lnTo>
                    <a:lnTo>
                      <a:pt x="266" y="278"/>
                    </a:lnTo>
                    <a:lnTo>
                      <a:pt x="266" y="275"/>
                    </a:lnTo>
                    <a:lnTo>
                      <a:pt x="266" y="273"/>
                    </a:lnTo>
                    <a:lnTo>
                      <a:pt x="268" y="273"/>
                    </a:lnTo>
                    <a:lnTo>
                      <a:pt x="268" y="268"/>
                    </a:lnTo>
                    <a:lnTo>
                      <a:pt x="268" y="266"/>
                    </a:lnTo>
                    <a:lnTo>
                      <a:pt x="270" y="264"/>
                    </a:lnTo>
                    <a:lnTo>
                      <a:pt x="268" y="261"/>
                    </a:lnTo>
                    <a:lnTo>
                      <a:pt x="268" y="259"/>
                    </a:lnTo>
                    <a:lnTo>
                      <a:pt x="270" y="259"/>
                    </a:lnTo>
                    <a:lnTo>
                      <a:pt x="273" y="256"/>
                    </a:lnTo>
                    <a:lnTo>
                      <a:pt x="273" y="254"/>
                    </a:lnTo>
                    <a:lnTo>
                      <a:pt x="273" y="252"/>
                    </a:lnTo>
                    <a:lnTo>
                      <a:pt x="275" y="252"/>
                    </a:lnTo>
                    <a:lnTo>
                      <a:pt x="277" y="249"/>
                    </a:lnTo>
                    <a:lnTo>
                      <a:pt x="277" y="247"/>
                    </a:lnTo>
                    <a:lnTo>
                      <a:pt x="277" y="242"/>
                    </a:lnTo>
                    <a:lnTo>
                      <a:pt x="277" y="240"/>
                    </a:lnTo>
                    <a:lnTo>
                      <a:pt x="273" y="23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4" name="Freeform 1418"/>
              <p:cNvSpPr/>
              <p:nvPr/>
            </p:nvSpPr>
            <p:spPr bwMode="auto">
              <a:xfrm>
                <a:off x="831851" y="1706563"/>
                <a:ext cx="22225" cy="14288"/>
              </a:xfrm>
              <a:custGeom>
                <a:avLst/>
                <a:gdLst>
                  <a:gd name="T0" fmla="*/ 0 w 14"/>
                  <a:gd name="T1" fmla="*/ 2147483647 h 9"/>
                  <a:gd name="T2" fmla="*/ 2147483647 w 14"/>
                  <a:gd name="T3" fmla="*/ 2147483647 h 9"/>
                  <a:gd name="T4" fmla="*/ 2147483647 w 14"/>
                  <a:gd name="T5" fmla="*/ 2147483647 h 9"/>
                  <a:gd name="T6" fmla="*/ 2147483647 w 14"/>
                  <a:gd name="T7" fmla="*/ 2147483647 h 9"/>
                  <a:gd name="T8" fmla="*/ 2147483647 w 14"/>
                  <a:gd name="T9" fmla="*/ 2147483647 h 9"/>
                  <a:gd name="T10" fmla="*/ 2147483647 w 14"/>
                  <a:gd name="T11" fmla="*/ 2147483647 h 9"/>
                  <a:gd name="T12" fmla="*/ 2147483647 w 14"/>
                  <a:gd name="T13" fmla="*/ 2147483647 h 9"/>
                  <a:gd name="T14" fmla="*/ 2147483647 w 14"/>
                  <a:gd name="T15" fmla="*/ 2147483647 h 9"/>
                  <a:gd name="T16" fmla="*/ 2147483647 w 14"/>
                  <a:gd name="T17" fmla="*/ 2147483647 h 9"/>
                  <a:gd name="T18" fmla="*/ 2147483647 w 14"/>
                  <a:gd name="T19" fmla="*/ 2147483647 h 9"/>
                  <a:gd name="T20" fmla="*/ 2147483647 w 14"/>
                  <a:gd name="T21" fmla="*/ 2147483647 h 9"/>
                  <a:gd name="T22" fmla="*/ 2147483647 w 14"/>
                  <a:gd name="T23" fmla="*/ 2147483647 h 9"/>
                  <a:gd name="T24" fmla="*/ 2147483647 w 14"/>
                  <a:gd name="T25" fmla="*/ 2147483647 h 9"/>
                  <a:gd name="T26" fmla="*/ 2147483647 w 14"/>
                  <a:gd name="T27" fmla="*/ 2147483647 h 9"/>
                  <a:gd name="T28" fmla="*/ 2147483647 w 14"/>
                  <a:gd name="T29" fmla="*/ 2147483647 h 9"/>
                  <a:gd name="T30" fmla="*/ 2147483647 w 14"/>
                  <a:gd name="T31" fmla="*/ 2147483647 h 9"/>
                  <a:gd name="T32" fmla="*/ 2147483647 w 14"/>
                  <a:gd name="T33" fmla="*/ 0 h 9"/>
                  <a:gd name="T34" fmla="*/ 2147483647 w 14"/>
                  <a:gd name="T35" fmla="*/ 0 h 9"/>
                  <a:gd name="T36" fmla="*/ 2147483647 w 14"/>
                  <a:gd name="T37" fmla="*/ 0 h 9"/>
                  <a:gd name="T38" fmla="*/ 2147483647 w 14"/>
                  <a:gd name="T39" fmla="*/ 0 h 9"/>
                  <a:gd name="T40" fmla="*/ 2147483647 w 14"/>
                  <a:gd name="T41" fmla="*/ 2147483647 h 9"/>
                  <a:gd name="T42" fmla="*/ 2147483647 w 14"/>
                  <a:gd name="T43" fmla="*/ 2147483647 h 9"/>
                  <a:gd name="T44" fmla="*/ 2147483647 w 14"/>
                  <a:gd name="T45" fmla="*/ 2147483647 h 9"/>
                  <a:gd name="T46" fmla="*/ 2147483647 w 14"/>
                  <a:gd name="T47" fmla="*/ 2147483647 h 9"/>
                  <a:gd name="T48" fmla="*/ 2147483647 w 14"/>
                  <a:gd name="T49" fmla="*/ 2147483647 h 9"/>
                  <a:gd name="T50" fmla="*/ 2147483647 w 14"/>
                  <a:gd name="T51" fmla="*/ 2147483647 h 9"/>
                  <a:gd name="T52" fmla="*/ 2147483647 w 14"/>
                  <a:gd name="T53" fmla="*/ 2147483647 h 9"/>
                  <a:gd name="T54" fmla="*/ 2147483647 w 14"/>
                  <a:gd name="T55" fmla="*/ 2147483647 h 9"/>
                  <a:gd name="T56" fmla="*/ 2147483647 w 14"/>
                  <a:gd name="T57" fmla="*/ 2147483647 h 9"/>
                  <a:gd name="T58" fmla="*/ 2147483647 w 14"/>
                  <a:gd name="T59" fmla="*/ 2147483647 h 9"/>
                  <a:gd name="T60" fmla="*/ 2147483647 w 14"/>
                  <a:gd name="T61" fmla="*/ 2147483647 h 9"/>
                  <a:gd name="T62" fmla="*/ 2147483647 w 14"/>
                  <a:gd name="T63" fmla="*/ 2147483647 h 9"/>
                  <a:gd name="T64" fmla="*/ 2147483647 w 14"/>
                  <a:gd name="T65" fmla="*/ 2147483647 h 9"/>
                  <a:gd name="T66" fmla="*/ 2147483647 w 14"/>
                  <a:gd name="T67" fmla="*/ 2147483647 h 9"/>
                  <a:gd name="T68" fmla="*/ 2147483647 w 14"/>
                  <a:gd name="T69" fmla="*/ 2147483647 h 9"/>
                  <a:gd name="T70" fmla="*/ 2147483647 w 14"/>
                  <a:gd name="T71" fmla="*/ 2147483647 h 9"/>
                  <a:gd name="T72" fmla="*/ 0 w 14"/>
                  <a:gd name="T73" fmla="*/ 2147483647 h 9"/>
                  <a:gd name="T74" fmla="*/ 0 w 14"/>
                  <a:gd name="T75" fmla="*/ 2147483647 h 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4" h="9">
                    <a:moveTo>
                      <a:pt x="0" y="7"/>
                    </a:moveTo>
                    <a:lnTo>
                      <a:pt x="3" y="7"/>
                    </a:lnTo>
                    <a:lnTo>
                      <a:pt x="7" y="7"/>
                    </a:lnTo>
                    <a:lnTo>
                      <a:pt x="10" y="9"/>
                    </a:lnTo>
                    <a:lnTo>
                      <a:pt x="12" y="9"/>
                    </a:lnTo>
                    <a:lnTo>
                      <a:pt x="14" y="9"/>
                    </a:lnTo>
                    <a:lnTo>
                      <a:pt x="14" y="7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5" name="Freeform 1419"/>
              <p:cNvSpPr/>
              <p:nvPr/>
            </p:nvSpPr>
            <p:spPr bwMode="auto">
              <a:xfrm>
                <a:off x="493713" y="165735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6" name="Freeform 1420"/>
              <p:cNvSpPr/>
              <p:nvPr/>
            </p:nvSpPr>
            <p:spPr bwMode="auto">
              <a:xfrm>
                <a:off x="493713" y="1152526"/>
                <a:ext cx="19050" cy="22225"/>
              </a:xfrm>
              <a:custGeom>
                <a:avLst/>
                <a:gdLst>
                  <a:gd name="T0" fmla="*/ 2147483647 w 12"/>
                  <a:gd name="T1" fmla="*/ 2147483647 h 14"/>
                  <a:gd name="T2" fmla="*/ 2147483647 w 12"/>
                  <a:gd name="T3" fmla="*/ 2147483647 h 14"/>
                  <a:gd name="T4" fmla="*/ 2147483647 w 12"/>
                  <a:gd name="T5" fmla="*/ 2147483647 h 14"/>
                  <a:gd name="T6" fmla="*/ 2147483647 w 12"/>
                  <a:gd name="T7" fmla="*/ 2147483647 h 14"/>
                  <a:gd name="T8" fmla="*/ 2147483647 w 12"/>
                  <a:gd name="T9" fmla="*/ 2147483647 h 14"/>
                  <a:gd name="T10" fmla="*/ 2147483647 w 12"/>
                  <a:gd name="T11" fmla="*/ 2147483647 h 14"/>
                  <a:gd name="T12" fmla="*/ 2147483647 w 12"/>
                  <a:gd name="T13" fmla="*/ 2147483647 h 14"/>
                  <a:gd name="T14" fmla="*/ 2147483647 w 12"/>
                  <a:gd name="T15" fmla="*/ 2147483647 h 14"/>
                  <a:gd name="T16" fmla="*/ 2147483647 w 12"/>
                  <a:gd name="T17" fmla="*/ 2147483647 h 14"/>
                  <a:gd name="T18" fmla="*/ 2147483647 w 12"/>
                  <a:gd name="T19" fmla="*/ 2147483647 h 14"/>
                  <a:gd name="T20" fmla="*/ 2147483647 w 12"/>
                  <a:gd name="T21" fmla="*/ 2147483647 h 14"/>
                  <a:gd name="T22" fmla="*/ 2147483647 w 12"/>
                  <a:gd name="T23" fmla="*/ 2147483647 h 14"/>
                  <a:gd name="T24" fmla="*/ 2147483647 w 12"/>
                  <a:gd name="T25" fmla="*/ 2147483647 h 14"/>
                  <a:gd name="T26" fmla="*/ 2147483647 w 12"/>
                  <a:gd name="T27" fmla="*/ 2147483647 h 14"/>
                  <a:gd name="T28" fmla="*/ 2147483647 w 12"/>
                  <a:gd name="T29" fmla="*/ 2147483647 h 14"/>
                  <a:gd name="T30" fmla="*/ 2147483647 w 12"/>
                  <a:gd name="T31" fmla="*/ 2147483647 h 14"/>
                  <a:gd name="T32" fmla="*/ 2147483647 w 12"/>
                  <a:gd name="T33" fmla="*/ 2147483647 h 14"/>
                  <a:gd name="T34" fmla="*/ 2147483647 w 12"/>
                  <a:gd name="T35" fmla="*/ 2147483647 h 14"/>
                  <a:gd name="T36" fmla="*/ 2147483647 w 12"/>
                  <a:gd name="T37" fmla="*/ 2147483647 h 14"/>
                  <a:gd name="T38" fmla="*/ 2147483647 w 12"/>
                  <a:gd name="T39" fmla="*/ 2147483647 h 14"/>
                  <a:gd name="T40" fmla="*/ 2147483647 w 12"/>
                  <a:gd name="T41" fmla="*/ 2147483647 h 14"/>
                  <a:gd name="T42" fmla="*/ 2147483647 w 12"/>
                  <a:gd name="T43" fmla="*/ 2147483647 h 14"/>
                  <a:gd name="T44" fmla="*/ 2147483647 w 12"/>
                  <a:gd name="T45" fmla="*/ 0 h 14"/>
                  <a:gd name="T46" fmla="*/ 0 w 12"/>
                  <a:gd name="T47" fmla="*/ 0 h 14"/>
                  <a:gd name="T48" fmla="*/ 0 w 12"/>
                  <a:gd name="T49" fmla="*/ 2147483647 h 14"/>
                  <a:gd name="T50" fmla="*/ 2147483647 w 12"/>
                  <a:gd name="T51" fmla="*/ 2147483647 h 14"/>
                  <a:gd name="T52" fmla="*/ 2147483647 w 12"/>
                  <a:gd name="T53" fmla="*/ 2147483647 h 14"/>
                  <a:gd name="T54" fmla="*/ 2147483647 w 12"/>
                  <a:gd name="T55" fmla="*/ 2147483647 h 14"/>
                  <a:gd name="T56" fmla="*/ 2147483647 w 12"/>
                  <a:gd name="T57" fmla="*/ 2147483647 h 14"/>
                  <a:gd name="T58" fmla="*/ 2147483647 w 12"/>
                  <a:gd name="T59" fmla="*/ 2147483647 h 14"/>
                  <a:gd name="T60" fmla="*/ 2147483647 w 12"/>
                  <a:gd name="T61" fmla="*/ 2147483647 h 14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" h="14">
                    <a:moveTo>
                      <a:pt x="7" y="14"/>
                    </a:moveTo>
                    <a:lnTo>
                      <a:pt x="7" y="12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7" y="14"/>
                    </a:ln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7" name="Freeform 1421"/>
              <p:cNvSpPr/>
              <p:nvPr/>
            </p:nvSpPr>
            <p:spPr bwMode="auto">
              <a:xfrm>
                <a:off x="952501" y="903288"/>
                <a:ext cx="957263" cy="712788"/>
              </a:xfrm>
              <a:custGeom>
                <a:avLst/>
                <a:gdLst>
                  <a:gd name="T0" fmla="*/ 2147483647 w 254"/>
                  <a:gd name="T1" fmla="*/ 0 h 189"/>
                  <a:gd name="T2" fmla="*/ 2147483647 w 254"/>
                  <a:gd name="T3" fmla="*/ 0 h 189"/>
                  <a:gd name="T4" fmla="*/ 0 w 254"/>
                  <a:gd name="T5" fmla="*/ 2147483647 h 189"/>
                  <a:gd name="T6" fmla="*/ 2147483647 w 254"/>
                  <a:gd name="T7" fmla="*/ 2147483647 h 189"/>
                  <a:gd name="T8" fmla="*/ 2147483647 w 254"/>
                  <a:gd name="T9" fmla="*/ 2147483647 h 189"/>
                  <a:gd name="T10" fmla="*/ 2147483647 w 254"/>
                  <a:gd name="T11" fmla="*/ 2147483647 h 189"/>
                  <a:gd name="T12" fmla="*/ 2147483647 w 254"/>
                  <a:gd name="T13" fmla="*/ 2147483647 h 189"/>
                  <a:gd name="T14" fmla="*/ 2147483647 w 254"/>
                  <a:gd name="T15" fmla="*/ 0 h 1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54" h="189">
                    <a:moveTo>
                      <a:pt x="24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5"/>
                      <a:pt x="1" y="11"/>
                      <a:pt x="0" y="16"/>
                    </a:cubicBezTo>
                    <a:cubicBezTo>
                      <a:pt x="237" y="16"/>
                      <a:pt x="237" y="16"/>
                      <a:pt x="237" y="16"/>
                    </a:cubicBezTo>
                    <a:cubicBezTo>
                      <a:pt x="237" y="179"/>
                      <a:pt x="237" y="179"/>
                      <a:pt x="237" y="179"/>
                    </a:cubicBezTo>
                    <a:cubicBezTo>
                      <a:pt x="242" y="183"/>
                      <a:pt x="248" y="186"/>
                      <a:pt x="254" y="189"/>
                    </a:cubicBezTo>
                    <a:cubicBezTo>
                      <a:pt x="254" y="10"/>
                      <a:pt x="254" y="10"/>
                      <a:pt x="254" y="10"/>
                    </a:cubicBezTo>
                    <a:cubicBezTo>
                      <a:pt x="254" y="5"/>
                      <a:pt x="249" y="0"/>
                      <a:pt x="244" y="0"/>
                    </a:cubicBezTo>
                  </a:path>
                </a:pathLst>
              </a:custGeom>
              <a:solidFill>
                <a:srgbClr val="272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8" name="Freeform 1422"/>
              <p:cNvSpPr>
                <a:spLocks noEditPoints="1"/>
              </p:cNvSpPr>
              <p:nvPr/>
            </p:nvSpPr>
            <p:spPr bwMode="auto">
              <a:xfrm>
                <a:off x="949326" y="963613"/>
                <a:ext cx="895350" cy="614363"/>
              </a:xfrm>
              <a:custGeom>
                <a:avLst/>
                <a:gdLst>
                  <a:gd name="T0" fmla="*/ 2147483647 w 238"/>
                  <a:gd name="T1" fmla="*/ 2147483647 h 163"/>
                  <a:gd name="T2" fmla="*/ 2147483647 w 238"/>
                  <a:gd name="T3" fmla="*/ 2147483647 h 163"/>
                  <a:gd name="T4" fmla="*/ 2147483647 w 238"/>
                  <a:gd name="T5" fmla="*/ 2147483647 h 163"/>
                  <a:gd name="T6" fmla="*/ 2147483647 w 238"/>
                  <a:gd name="T7" fmla="*/ 2147483647 h 163"/>
                  <a:gd name="T8" fmla="*/ 2147483647 w 238"/>
                  <a:gd name="T9" fmla="*/ 2147483647 h 163"/>
                  <a:gd name="T10" fmla="*/ 2147483647 w 238"/>
                  <a:gd name="T11" fmla="*/ 2147483647 h 163"/>
                  <a:gd name="T12" fmla="*/ 2147483647 w 238"/>
                  <a:gd name="T13" fmla="*/ 2147483647 h 163"/>
                  <a:gd name="T14" fmla="*/ 2147483647 w 238"/>
                  <a:gd name="T15" fmla="*/ 2147483647 h 163"/>
                  <a:gd name="T16" fmla="*/ 2147483647 w 238"/>
                  <a:gd name="T17" fmla="*/ 2147483647 h 163"/>
                  <a:gd name="T18" fmla="*/ 2147483647 w 238"/>
                  <a:gd name="T19" fmla="*/ 2147483647 h 163"/>
                  <a:gd name="T20" fmla="*/ 2147483647 w 238"/>
                  <a:gd name="T21" fmla="*/ 2147483647 h 163"/>
                  <a:gd name="T22" fmla="*/ 2147483647 w 238"/>
                  <a:gd name="T23" fmla="*/ 2147483647 h 163"/>
                  <a:gd name="T24" fmla="*/ 2147483647 w 238"/>
                  <a:gd name="T25" fmla="*/ 2147483647 h 163"/>
                  <a:gd name="T26" fmla="*/ 2147483647 w 238"/>
                  <a:gd name="T27" fmla="*/ 2147483647 h 163"/>
                  <a:gd name="T28" fmla="*/ 2147483647 w 238"/>
                  <a:gd name="T29" fmla="*/ 2147483647 h 163"/>
                  <a:gd name="T30" fmla="*/ 2147483647 w 238"/>
                  <a:gd name="T31" fmla="*/ 2147483647 h 163"/>
                  <a:gd name="T32" fmla="*/ 2147483647 w 238"/>
                  <a:gd name="T33" fmla="*/ 2147483647 h 163"/>
                  <a:gd name="T34" fmla="*/ 2147483647 w 238"/>
                  <a:gd name="T35" fmla="*/ 2147483647 h 163"/>
                  <a:gd name="T36" fmla="*/ 2147483647 w 238"/>
                  <a:gd name="T37" fmla="*/ 2147483647 h 163"/>
                  <a:gd name="T38" fmla="*/ 2147483647 w 238"/>
                  <a:gd name="T39" fmla="*/ 2147483647 h 163"/>
                  <a:gd name="T40" fmla="*/ 2147483647 w 238"/>
                  <a:gd name="T41" fmla="*/ 2147483647 h 163"/>
                  <a:gd name="T42" fmla="*/ 2147483647 w 238"/>
                  <a:gd name="T43" fmla="*/ 2147483647 h 163"/>
                  <a:gd name="T44" fmla="*/ 2147483647 w 238"/>
                  <a:gd name="T45" fmla="*/ 2147483647 h 163"/>
                  <a:gd name="T46" fmla="*/ 2147483647 w 238"/>
                  <a:gd name="T47" fmla="*/ 2147483647 h 163"/>
                  <a:gd name="T48" fmla="*/ 2147483647 w 238"/>
                  <a:gd name="T49" fmla="*/ 2147483647 h 163"/>
                  <a:gd name="T50" fmla="*/ 2147483647 w 238"/>
                  <a:gd name="T51" fmla="*/ 2147483647 h 163"/>
                  <a:gd name="T52" fmla="*/ 2147483647 w 238"/>
                  <a:gd name="T53" fmla="*/ 2147483647 h 163"/>
                  <a:gd name="T54" fmla="*/ 2147483647 w 238"/>
                  <a:gd name="T55" fmla="*/ 2147483647 h 163"/>
                  <a:gd name="T56" fmla="*/ 2147483647 w 238"/>
                  <a:gd name="T57" fmla="*/ 2147483647 h 163"/>
                  <a:gd name="T58" fmla="*/ 2147483647 w 238"/>
                  <a:gd name="T59" fmla="*/ 2147483647 h 163"/>
                  <a:gd name="T60" fmla="*/ 2147483647 w 238"/>
                  <a:gd name="T61" fmla="*/ 2147483647 h 163"/>
                  <a:gd name="T62" fmla="*/ 2147483647 w 238"/>
                  <a:gd name="T63" fmla="*/ 2147483647 h 163"/>
                  <a:gd name="T64" fmla="*/ 2147483647 w 238"/>
                  <a:gd name="T65" fmla="*/ 2147483647 h 163"/>
                  <a:gd name="T66" fmla="*/ 2147483647 w 238"/>
                  <a:gd name="T67" fmla="*/ 2147483647 h 163"/>
                  <a:gd name="T68" fmla="*/ 2147483647 w 238"/>
                  <a:gd name="T69" fmla="*/ 2147483647 h 163"/>
                  <a:gd name="T70" fmla="*/ 2147483647 w 238"/>
                  <a:gd name="T71" fmla="*/ 2147483647 h 163"/>
                  <a:gd name="T72" fmla="*/ 2147483647 w 238"/>
                  <a:gd name="T73" fmla="*/ 2147483647 h 163"/>
                  <a:gd name="T74" fmla="*/ 2147483647 w 238"/>
                  <a:gd name="T75" fmla="*/ 2147483647 h 163"/>
                  <a:gd name="T76" fmla="*/ 2147483647 w 238"/>
                  <a:gd name="T77" fmla="*/ 2147483647 h 163"/>
                  <a:gd name="T78" fmla="*/ 2147483647 w 238"/>
                  <a:gd name="T79" fmla="*/ 2147483647 h 163"/>
                  <a:gd name="T80" fmla="*/ 2147483647 w 238"/>
                  <a:gd name="T81" fmla="*/ 2147483647 h 163"/>
                  <a:gd name="T82" fmla="*/ 2147483647 w 238"/>
                  <a:gd name="T83" fmla="*/ 2147483647 h 163"/>
                  <a:gd name="T84" fmla="*/ 2147483647 w 238"/>
                  <a:gd name="T85" fmla="*/ 2147483647 h 163"/>
                  <a:gd name="T86" fmla="*/ 2147483647 w 238"/>
                  <a:gd name="T87" fmla="*/ 2147483647 h 163"/>
                  <a:gd name="T88" fmla="*/ 2147483647 w 238"/>
                  <a:gd name="T89" fmla="*/ 2147483647 h 163"/>
                  <a:gd name="T90" fmla="*/ 2147483647 w 238"/>
                  <a:gd name="T91" fmla="*/ 2147483647 h 163"/>
                  <a:gd name="T92" fmla="*/ 2147483647 w 238"/>
                  <a:gd name="T93" fmla="*/ 2147483647 h 163"/>
                  <a:gd name="T94" fmla="*/ 2147483647 w 238"/>
                  <a:gd name="T95" fmla="*/ 2147483647 h 163"/>
                  <a:gd name="T96" fmla="*/ 2147483647 w 238"/>
                  <a:gd name="T97" fmla="*/ 2147483647 h 163"/>
                  <a:gd name="T98" fmla="*/ 2147483647 w 238"/>
                  <a:gd name="T99" fmla="*/ 2147483647 h 163"/>
                  <a:gd name="T100" fmla="*/ 2147483647 w 238"/>
                  <a:gd name="T101" fmla="*/ 2147483647 h 163"/>
                  <a:gd name="T102" fmla="*/ 2147483647 w 238"/>
                  <a:gd name="T103" fmla="*/ 2147483647 h 163"/>
                  <a:gd name="T104" fmla="*/ 2147483647 w 238"/>
                  <a:gd name="T105" fmla="*/ 2147483647 h 163"/>
                  <a:gd name="T106" fmla="*/ 2147483647 w 238"/>
                  <a:gd name="T107" fmla="*/ 2147483647 h 163"/>
                  <a:gd name="T108" fmla="*/ 2147483647 w 238"/>
                  <a:gd name="T109" fmla="*/ 2147483647 h 163"/>
                  <a:gd name="T110" fmla="*/ 2147483647 w 238"/>
                  <a:gd name="T111" fmla="*/ 2147483647 h 163"/>
                  <a:gd name="T112" fmla="*/ 2147483647 w 238"/>
                  <a:gd name="T113" fmla="*/ 2147483647 h 163"/>
                  <a:gd name="T114" fmla="*/ 2147483647 w 238"/>
                  <a:gd name="T115" fmla="*/ 2147483647 h 163"/>
                  <a:gd name="T116" fmla="*/ 2147483647 w 238"/>
                  <a:gd name="T117" fmla="*/ 2147483647 h 163"/>
                  <a:gd name="T118" fmla="*/ 2147483647 w 238"/>
                  <a:gd name="T119" fmla="*/ 2147483647 h 163"/>
                  <a:gd name="T120" fmla="*/ 2147483647 w 238"/>
                  <a:gd name="T121" fmla="*/ 2147483647 h 163"/>
                  <a:gd name="T122" fmla="*/ 2147483647 w 238"/>
                  <a:gd name="T123" fmla="*/ 2147483647 h 163"/>
                  <a:gd name="T124" fmla="*/ 2147483647 w 238"/>
                  <a:gd name="T125" fmla="*/ 2147483647 h 1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38" h="163">
                    <a:moveTo>
                      <a:pt x="39" y="137"/>
                    </a:moveTo>
                    <a:cubicBezTo>
                      <a:pt x="39" y="137"/>
                      <a:pt x="39" y="137"/>
                      <a:pt x="39" y="137"/>
                    </a:cubicBezTo>
                    <a:cubicBezTo>
                      <a:pt x="39" y="137"/>
                      <a:pt x="39" y="137"/>
                      <a:pt x="39" y="137"/>
                    </a:cubicBezTo>
                    <a:cubicBezTo>
                      <a:pt x="40" y="137"/>
                      <a:pt x="40" y="137"/>
                      <a:pt x="40" y="137"/>
                    </a:cubicBezTo>
                    <a:cubicBezTo>
                      <a:pt x="40" y="137"/>
                      <a:pt x="40" y="137"/>
                      <a:pt x="40" y="137"/>
                    </a:cubicBezTo>
                    <a:cubicBezTo>
                      <a:pt x="39" y="137"/>
                      <a:pt x="39" y="137"/>
                      <a:pt x="39" y="137"/>
                    </a:cubicBezTo>
                    <a:moveTo>
                      <a:pt x="40" y="135"/>
                    </a:move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0" y="135"/>
                      <a:pt x="40" y="135"/>
                      <a:pt x="40" y="135"/>
                    </a:cubicBezTo>
                    <a:moveTo>
                      <a:pt x="40" y="135"/>
                    </a:moveTo>
                    <a:cubicBezTo>
                      <a:pt x="39" y="136"/>
                      <a:pt x="37" y="137"/>
                      <a:pt x="35" y="138"/>
                    </a:cubicBezTo>
                    <a:cubicBezTo>
                      <a:pt x="36" y="138"/>
                      <a:pt x="38" y="138"/>
                      <a:pt x="39" y="13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40" y="138"/>
                      <a:pt x="40" y="138"/>
                      <a:pt x="41" y="138"/>
                    </a:cubicBezTo>
                    <a:cubicBezTo>
                      <a:pt x="41" y="137"/>
                      <a:pt x="41" y="137"/>
                      <a:pt x="41" y="137"/>
                    </a:cubicBezTo>
                    <a:cubicBezTo>
                      <a:pt x="41" y="137"/>
                      <a:pt x="41" y="137"/>
                      <a:pt x="41" y="13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0" y="135"/>
                      <a:pt x="40" y="135"/>
                      <a:pt x="40" y="135"/>
                    </a:cubicBezTo>
                    <a:moveTo>
                      <a:pt x="80" y="127"/>
                    </a:moveTo>
                    <a:cubicBezTo>
                      <a:pt x="80" y="126"/>
                      <a:pt x="80" y="126"/>
                      <a:pt x="80" y="126"/>
                    </a:cubicBezTo>
                    <a:cubicBezTo>
                      <a:pt x="80" y="126"/>
                      <a:pt x="80" y="126"/>
                      <a:pt x="80" y="126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80" y="127"/>
                      <a:pt x="80" y="127"/>
                      <a:pt x="80" y="127"/>
                    </a:cubicBezTo>
                    <a:cubicBezTo>
                      <a:pt x="79" y="127"/>
                      <a:pt x="79" y="127"/>
                      <a:pt x="79" y="127"/>
                    </a:cubicBezTo>
                    <a:cubicBezTo>
                      <a:pt x="79" y="127"/>
                      <a:pt x="79" y="127"/>
                      <a:pt x="79" y="127"/>
                    </a:cubicBezTo>
                    <a:cubicBezTo>
                      <a:pt x="80" y="127"/>
                      <a:pt x="80" y="127"/>
                      <a:pt x="80" y="127"/>
                    </a:cubicBezTo>
                    <a:moveTo>
                      <a:pt x="77" y="112"/>
                    </a:moveTo>
                    <a:cubicBezTo>
                      <a:pt x="77" y="112"/>
                      <a:pt x="77" y="112"/>
                      <a:pt x="77" y="112"/>
                    </a:cubicBezTo>
                    <a:cubicBezTo>
                      <a:pt x="77" y="112"/>
                      <a:pt x="77" y="112"/>
                      <a:pt x="77" y="112"/>
                    </a:cubicBezTo>
                    <a:cubicBezTo>
                      <a:pt x="77" y="112"/>
                      <a:pt x="77" y="112"/>
                      <a:pt x="77" y="112"/>
                    </a:cubicBezTo>
                    <a:cubicBezTo>
                      <a:pt x="77" y="112"/>
                      <a:pt x="77" y="112"/>
                      <a:pt x="77" y="112"/>
                    </a:cubicBezTo>
                    <a:moveTo>
                      <a:pt x="81" y="112"/>
                    </a:moveTo>
                    <a:cubicBezTo>
                      <a:pt x="81" y="112"/>
                      <a:pt x="81" y="112"/>
                      <a:pt x="81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1" y="112"/>
                      <a:pt x="81" y="112"/>
                    </a:cubicBezTo>
                    <a:moveTo>
                      <a:pt x="75" y="108"/>
                    </a:moveTo>
                    <a:cubicBezTo>
                      <a:pt x="75" y="108"/>
                      <a:pt x="75" y="108"/>
                      <a:pt x="75" y="108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5" y="110"/>
                      <a:pt x="75" y="110"/>
                      <a:pt x="75" y="110"/>
                    </a:cubicBezTo>
                    <a:cubicBezTo>
                      <a:pt x="75" y="110"/>
                      <a:pt x="75" y="110"/>
                      <a:pt x="75" y="110"/>
                    </a:cubicBezTo>
                    <a:cubicBezTo>
                      <a:pt x="75" y="110"/>
                      <a:pt x="75" y="110"/>
                      <a:pt x="75" y="110"/>
                    </a:cubicBezTo>
                    <a:cubicBezTo>
                      <a:pt x="76" y="111"/>
                      <a:pt x="76" y="111"/>
                      <a:pt x="76" y="111"/>
                    </a:cubicBezTo>
                    <a:cubicBezTo>
                      <a:pt x="76" y="112"/>
                      <a:pt x="76" y="112"/>
                      <a:pt x="76" y="112"/>
                    </a:cubicBezTo>
                    <a:cubicBezTo>
                      <a:pt x="76" y="112"/>
                      <a:pt x="76" y="112"/>
                      <a:pt x="76" y="112"/>
                    </a:cubicBezTo>
                    <a:cubicBezTo>
                      <a:pt x="76" y="113"/>
                      <a:pt x="76" y="113"/>
                      <a:pt x="76" y="113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7" y="113"/>
                      <a:pt x="77" y="113"/>
                      <a:pt x="77" y="113"/>
                    </a:cubicBezTo>
                    <a:cubicBezTo>
                      <a:pt x="77" y="113"/>
                      <a:pt x="77" y="113"/>
                      <a:pt x="77" y="113"/>
                    </a:cubicBezTo>
                    <a:cubicBezTo>
                      <a:pt x="77" y="112"/>
                      <a:pt x="77" y="112"/>
                      <a:pt x="77" y="112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80" y="115"/>
                      <a:pt x="80" y="115"/>
                      <a:pt x="80" y="115"/>
                    </a:cubicBezTo>
                    <a:cubicBezTo>
                      <a:pt x="80" y="114"/>
                      <a:pt x="80" y="114"/>
                      <a:pt x="80" y="114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1" y="113"/>
                      <a:pt x="81" y="113"/>
                      <a:pt x="81" y="113"/>
                    </a:cubicBezTo>
                    <a:cubicBezTo>
                      <a:pt x="82" y="113"/>
                      <a:pt x="82" y="113"/>
                      <a:pt x="82" y="113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3"/>
                      <a:pt x="82" y="113"/>
                      <a:pt x="82" y="113"/>
                    </a:cubicBezTo>
                    <a:cubicBezTo>
                      <a:pt x="82" y="113"/>
                      <a:pt x="82" y="113"/>
                      <a:pt x="82" y="113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3" y="115"/>
                      <a:pt x="83" y="115"/>
                      <a:pt x="83" y="115"/>
                    </a:cubicBezTo>
                    <a:cubicBezTo>
                      <a:pt x="84" y="115"/>
                      <a:pt x="84" y="115"/>
                      <a:pt x="84" y="115"/>
                    </a:cubicBezTo>
                    <a:cubicBezTo>
                      <a:pt x="84" y="115"/>
                      <a:pt x="84" y="115"/>
                      <a:pt x="84" y="115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17"/>
                      <a:pt x="85" y="117"/>
                      <a:pt x="85" y="117"/>
                    </a:cubicBezTo>
                    <a:cubicBezTo>
                      <a:pt x="85" y="117"/>
                      <a:pt x="85" y="117"/>
                      <a:pt x="85" y="117"/>
                    </a:cubicBezTo>
                    <a:cubicBezTo>
                      <a:pt x="84" y="118"/>
                      <a:pt x="84" y="118"/>
                      <a:pt x="84" y="118"/>
                    </a:cubicBezTo>
                    <a:cubicBezTo>
                      <a:pt x="83" y="118"/>
                      <a:pt x="83" y="118"/>
                      <a:pt x="83" y="118"/>
                    </a:cubicBezTo>
                    <a:cubicBezTo>
                      <a:pt x="83" y="119"/>
                      <a:pt x="83" y="119"/>
                      <a:pt x="83" y="119"/>
                    </a:cubicBezTo>
                    <a:cubicBezTo>
                      <a:pt x="83" y="120"/>
                      <a:pt x="83" y="120"/>
                      <a:pt x="83" y="120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2" y="121"/>
                      <a:pt x="82" y="121"/>
                      <a:pt x="82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81" y="122"/>
                      <a:pt x="81" y="122"/>
                      <a:pt x="81" y="122"/>
                    </a:cubicBezTo>
                    <a:cubicBezTo>
                      <a:pt x="80" y="122"/>
                      <a:pt x="80" y="122"/>
                      <a:pt x="80" y="12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78" y="123"/>
                      <a:pt x="78" y="123"/>
                      <a:pt x="78" y="123"/>
                    </a:cubicBezTo>
                    <a:cubicBezTo>
                      <a:pt x="78" y="123"/>
                      <a:pt x="78" y="123"/>
                      <a:pt x="78" y="123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4"/>
                      <a:pt x="77" y="124"/>
                      <a:pt x="77" y="124"/>
                    </a:cubicBezTo>
                    <a:cubicBezTo>
                      <a:pt x="77" y="124"/>
                      <a:pt x="77" y="124"/>
                      <a:pt x="77" y="124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6" y="124"/>
                      <a:pt x="76" y="124"/>
                      <a:pt x="76" y="124"/>
                    </a:cubicBezTo>
                    <a:cubicBezTo>
                      <a:pt x="75" y="125"/>
                      <a:pt x="75" y="125"/>
                      <a:pt x="75" y="125"/>
                    </a:cubicBezTo>
                    <a:cubicBezTo>
                      <a:pt x="75" y="125"/>
                      <a:pt x="75" y="125"/>
                      <a:pt x="75" y="125"/>
                    </a:cubicBezTo>
                    <a:cubicBezTo>
                      <a:pt x="73" y="125"/>
                      <a:pt x="73" y="125"/>
                      <a:pt x="73" y="125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1" y="126"/>
                      <a:pt x="71" y="126"/>
                    </a:cubicBezTo>
                    <a:cubicBezTo>
                      <a:pt x="71" y="126"/>
                      <a:pt x="71" y="126"/>
                      <a:pt x="71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9" y="121"/>
                      <a:pt x="69" y="121"/>
                      <a:pt x="69" y="121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7" y="119"/>
                      <a:pt x="67" y="119"/>
                      <a:pt x="67" y="119"/>
                    </a:cubicBezTo>
                    <a:cubicBezTo>
                      <a:pt x="67" y="118"/>
                      <a:pt x="67" y="118"/>
                      <a:pt x="67" y="118"/>
                    </a:cubicBezTo>
                    <a:cubicBezTo>
                      <a:pt x="67" y="117"/>
                      <a:pt x="67" y="117"/>
                      <a:pt x="67" y="117"/>
                    </a:cubicBezTo>
                    <a:cubicBezTo>
                      <a:pt x="67" y="116"/>
                      <a:pt x="67" y="116"/>
                      <a:pt x="67" y="116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6" y="115"/>
                      <a:pt x="66" y="115"/>
                      <a:pt x="66" y="115"/>
                    </a:cubicBezTo>
                    <a:cubicBezTo>
                      <a:pt x="65" y="115"/>
                      <a:pt x="65" y="115"/>
                      <a:pt x="65" y="115"/>
                    </a:cubicBezTo>
                    <a:cubicBezTo>
                      <a:pt x="65" y="114"/>
                      <a:pt x="65" y="114"/>
                      <a:pt x="65" y="114"/>
                    </a:cubicBezTo>
                    <a:cubicBezTo>
                      <a:pt x="65" y="114"/>
                      <a:pt x="65" y="114"/>
                      <a:pt x="65" y="114"/>
                    </a:cubicBezTo>
                    <a:cubicBezTo>
                      <a:pt x="64" y="114"/>
                      <a:pt x="64" y="115"/>
                      <a:pt x="64" y="115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7"/>
                      <a:pt x="65" y="117"/>
                      <a:pt x="65" y="117"/>
                    </a:cubicBezTo>
                    <a:cubicBezTo>
                      <a:pt x="65" y="117"/>
                      <a:pt x="65" y="117"/>
                      <a:pt x="65" y="117"/>
                    </a:cubicBezTo>
                    <a:cubicBezTo>
                      <a:pt x="65" y="119"/>
                      <a:pt x="65" y="119"/>
                      <a:pt x="65" y="119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67" y="122"/>
                      <a:pt x="67" y="122"/>
                      <a:pt x="67" y="122"/>
                    </a:cubicBezTo>
                    <a:cubicBezTo>
                      <a:pt x="67" y="124"/>
                      <a:pt x="67" y="124"/>
                      <a:pt x="67" y="124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69" y="125"/>
                      <a:pt x="69" y="125"/>
                      <a:pt x="69" y="125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7"/>
                      <a:pt x="71" y="127"/>
                      <a:pt x="71" y="127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3" y="128"/>
                      <a:pt x="73" y="128"/>
                      <a:pt x="73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5" y="128"/>
                      <a:pt x="75" y="128"/>
                      <a:pt x="75" y="128"/>
                    </a:cubicBezTo>
                    <a:cubicBezTo>
                      <a:pt x="75" y="128"/>
                      <a:pt x="75" y="128"/>
                      <a:pt x="75" y="128"/>
                    </a:cubicBezTo>
                    <a:cubicBezTo>
                      <a:pt x="76" y="127"/>
                      <a:pt x="76" y="127"/>
                      <a:pt x="76" y="127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7" y="129"/>
                      <a:pt x="77" y="129"/>
                      <a:pt x="77" y="129"/>
                    </a:cubicBezTo>
                    <a:cubicBezTo>
                      <a:pt x="77" y="130"/>
                      <a:pt x="77" y="130"/>
                      <a:pt x="77" y="130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5" y="133"/>
                      <a:pt x="75" y="133"/>
                      <a:pt x="75" y="133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4" y="134"/>
                      <a:pt x="74" y="134"/>
                      <a:pt x="74" y="134"/>
                    </a:cubicBezTo>
                    <a:cubicBezTo>
                      <a:pt x="83" y="132"/>
                      <a:pt x="91" y="129"/>
                      <a:pt x="98" y="125"/>
                    </a:cubicBez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6"/>
                      <a:pt x="96" y="116"/>
                      <a:pt x="96" y="116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4" y="118"/>
                      <a:pt x="94" y="118"/>
                      <a:pt x="94" y="118"/>
                    </a:cubicBezTo>
                    <a:cubicBezTo>
                      <a:pt x="93" y="117"/>
                      <a:pt x="93" y="117"/>
                      <a:pt x="93" y="117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4" y="116"/>
                      <a:pt x="94" y="116"/>
                      <a:pt x="94" y="116"/>
                    </a:cubicBezTo>
                    <a:cubicBezTo>
                      <a:pt x="94" y="116"/>
                      <a:pt x="94" y="116"/>
                      <a:pt x="94" y="116"/>
                    </a:cubicBezTo>
                    <a:cubicBezTo>
                      <a:pt x="94" y="116"/>
                      <a:pt x="94" y="116"/>
                      <a:pt x="94" y="116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3" y="115"/>
                      <a:pt x="93" y="115"/>
                      <a:pt x="93" y="115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90" y="113"/>
                      <a:pt x="90" y="113"/>
                      <a:pt x="90" y="113"/>
                    </a:cubicBezTo>
                    <a:cubicBezTo>
                      <a:pt x="90" y="114"/>
                      <a:pt x="90" y="114"/>
                      <a:pt x="90" y="114"/>
                    </a:cubicBezTo>
                    <a:cubicBezTo>
                      <a:pt x="89" y="113"/>
                      <a:pt x="89" y="113"/>
                      <a:pt x="89" y="113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7" y="114"/>
                      <a:pt x="87" y="114"/>
                      <a:pt x="87" y="114"/>
                    </a:cubicBezTo>
                    <a:cubicBezTo>
                      <a:pt x="87" y="113"/>
                      <a:pt x="87" y="113"/>
                      <a:pt x="87" y="113"/>
                    </a:cubicBezTo>
                    <a:cubicBezTo>
                      <a:pt x="87" y="113"/>
                      <a:pt x="87" y="113"/>
                      <a:pt x="87" y="113"/>
                    </a:cubicBezTo>
                    <a:cubicBezTo>
                      <a:pt x="86" y="113"/>
                      <a:pt x="86" y="113"/>
                      <a:pt x="86" y="113"/>
                    </a:cubicBezTo>
                    <a:cubicBezTo>
                      <a:pt x="86" y="113"/>
                      <a:pt x="86" y="113"/>
                      <a:pt x="86" y="113"/>
                    </a:cubicBezTo>
                    <a:cubicBezTo>
                      <a:pt x="86" y="113"/>
                      <a:pt x="86" y="113"/>
                      <a:pt x="86" y="113"/>
                    </a:cubicBezTo>
                    <a:cubicBezTo>
                      <a:pt x="85" y="113"/>
                      <a:pt x="85" y="113"/>
                      <a:pt x="85" y="113"/>
                    </a:cubicBezTo>
                    <a:cubicBezTo>
                      <a:pt x="84" y="113"/>
                      <a:pt x="84" y="113"/>
                      <a:pt x="84" y="113"/>
                    </a:cubicBezTo>
                    <a:cubicBezTo>
                      <a:pt x="84" y="113"/>
                      <a:pt x="84" y="113"/>
                      <a:pt x="84" y="113"/>
                    </a:cubicBezTo>
                    <a:cubicBezTo>
                      <a:pt x="83" y="113"/>
                      <a:pt x="83" y="113"/>
                      <a:pt x="83" y="113"/>
                    </a:cubicBezTo>
                    <a:cubicBezTo>
                      <a:pt x="83" y="113"/>
                      <a:pt x="83" y="113"/>
                      <a:pt x="83" y="113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2" y="111"/>
                      <a:pt x="82" y="111"/>
                      <a:pt x="82" y="111"/>
                    </a:cubicBezTo>
                    <a:cubicBezTo>
                      <a:pt x="81" y="112"/>
                      <a:pt x="81" y="112"/>
                      <a:pt x="81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7" y="110"/>
                      <a:pt x="77" y="110"/>
                      <a:pt x="77" y="110"/>
                    </a:cubicBezTo>
                    <a:cubicBezTo>
                      <a:pt x="77" y="110"/>
                      <a:pt x="77" y="110"/>
                      <a:pt x="77" y="110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77" y="108"/>
                      <a:pt x="77" y="108"/>
                      <a:pt x="77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5" y="108"/>
                      <a:pt x="75" y="108"/>
                      <a:pt x="75" y="108"/>
                    </a:cubicBezTo>
                    <a:moveTo>
                      <a:pt x="66" y="87"/>
                    </a:moveTo>
                    <a:cubicBezTo>
                      <a:pt x="65" y="87"/>
                      <a:pt x="65" y="87"/>
                      <a:pt x="65" y="87"/>
                    </a:cubicBezTo>
                    <a:cubicBezTo>
                      <a:pt x="65" y="87"/>
                      <a:pt x="65" y="87"/>
                      <a:pt x="65" y="87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4" y="90"/>
                      <a:pt x="64" y="90"/>
                      <a:pt x="64" y="90"/>
                    </a:cubicBezTo>
                    <a:cubicBezTo>
                      <a:pt x="64" y="90"/>
                      <a:pt x="64" y="90"/>
                      <a:pt x="64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8" y="94"/>
                      <a:pt x="59" y="94"/>
                      <a:pt x="60" y="95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2" y="94"/>
                      <a:pt x="62" y="94"/>
                      <a:pt x="62" y="94"/>
                    </a:cubicBez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4"/>
                      <a:pt x="63" y="94"/>
                      <a:pt x="63" y="94"/>
                    </a:cubicBezTo>
                    <a:cubicBezTo>
                      <a:pt x="63" y="94"/>
                      <a:pt x="63" y="94"/>
                      <a:pt x="63" y="94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8" y="95"/>
                      <a:pt x="68" y="95"/>
                      <a:pt x="68" y="95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7" y="91"/>
                      <a:pt x="67" y="91"/>
                      <a:pt x="67" y="91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87"/>
                      <a:pt x="66" y="87"/>
                      <a:pt x="66" y="87"/>
                    </a:cubicBezTo>
                    <a:moveTo>
                      <a:pt x="78" y="87"/>
                    </a:moveTo>
                    <a:cubicBezTo>
                      <a:pt x="77" y="87"/>
                      <a:pt x="77" y="87"/>
                      <a:pt x="77" y="87"/>
                    </a:cubicBezTo>
                    <a:cubicBezTo>
                      <a:pt x="77" y="87"/>
                      <a:pt x="77" y="87"/>
                      <a:pt x="77" y="87"/>
                    </a:cubicBezTo>
                    <a:cubicBezTo>
                      <a:pt x="77" y="87"/>
                      <a:pt x="77" y="87"/>
                      <a:pt x="77" y="87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5" y="88"/>
                      <a:pt x="75" y="88"/>
                      <a:pt x="75" y="88"/>
                    </a:cubicBezTo>
                    <a:cubicBezTo>
                      <a:pt x="75" y="88"/>
                      <a:pt x="75" y="89"/>
                      <a:pt x="74" y="89"/>
                    </a:cubicBezTo>
                    <a:cubicBezTo>
                      <a:pt x="74" y="89"/>
                      <a:pt x="74" y="89"/>
                      <a:pt x="74" y="9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3" y="91"/>
                      <a:pt x="74" y="91"/>
                      <a:pt x="74" y="91"/>
                    </a:cubicBezTo>
                    <a:cubicBezTo>
                      <a:pt x="74" y="92"/>
                      <a:pt x="74" y="93"/>
                      <a:pt x="75" y="93"/>
                    </a:cubicBezTo>
                    <a:cubicBezTo>
                      <a:pt x="75" y="94"/>
                      <a:pt x="75" y="94"/>
                      <a:pt x="75" y="94"/>
                    </a:cubicBezTo>
                    <a:cubicBezTo>
                      <a:pt x="75" y="94"/>
                      <a:pt x="76" y="95"/>
                      <a:pt x="76" y="95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5" y="97"/>
                      <a:pt x="75" y="97"/>
                      <a:pt x="75" y="97"/>
                    </a:cubicBezTo>
                    <a:cubicBezTo>
                      <a:pt x="75" y="98"/>
                      <a:pt x="75" y="98"/>
                      <a:pt x="75" y="99"/>
                    </a:cubicBezTo>
                    <a:cubicBezTo>
                      <a:pt x="75" y="99"/>
                      <a:pt x="76" y="99"/>
                      <a:pt x="76" y="99"/>
                    </a:cubicBezTo>
                    <a:cubicBezTo>
                      <a:pt x="76" y="100"/>
                      <a:pt x="77" y="100"/>
                      <a:pt x="77" y="101"/>
                    </a:cubicBezTo>
                    <a:cubicBezTo>
                      <a:pt x="77" y="101"/>
                      <a:pt x="78" y="101"/>
                      <a:pt x="78" y="101"/>
                    </a:cubicBezTo>
                    <a:cubicBezTo>
                      <a:pt x="78" y="101"/>
                      <a:pt x="78" y="101"/>
                      <a:pt x="79" y="100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79" y="96"/>
                      <a:pt x="79" y="96"/>
                      <a:pt x="79" y="96"/>
                    </a:cubicBezTo>
                    <a:cubicBezTo>
                      <a:pt x="79" y="96"/>
                      <a:pt x="79" y="96"/>
                      <a:pt x="79" y="96"/>
                    </a:cubicBezTo>
                    <a:cubicBezTo>
                      <a:pt x="79" y="96"/>
                      <a:pt x="79" y="96"/>
                      <a:pt x="79" y="96"/>
                    </a:cubicBezTo>
                    <a:cubicBezTo>
                      <a:pt x="79" y="96"/>
                      <a:pt x="79" y="96"/>
                      <a:pt x="79" y="96"/>
                    </a:cubicBezTo>
                    <a:cubicBezTo>
                      <a:pt x="80" y="96"/>
                      <a:pt x="80" y="95"/>
                      <a:pt x="81" y="95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8" y="93"/>
                      <a:pt x="78" y="92"/>
                      <a:pt x="78" y="92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77" y="91"/>
                      <a:pt x="77" y="91"/>
                      <a:pt x="77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8" y="89"/>
                      <a:pt x="78" y="89"/>
                      <a:pt x="79" y="89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8" y="87"/>
                      <a:pt x="78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7"/>
                      <a:pt x="78" y="87"/>
                      <a:pt x="78" y="87"/>
                    </a:cubicBezTo>
                    <a:moveTo>
                      <a:pt x="28" y="72"/>
                    </a:move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72"/>
                      <a:pt x="28" y="73"/>
                      <a:pt x="28" y="73"/>
                    </a:cubicBezTo>
                    <a:cubicBezTo>
                      <a:pt x="28" y="73"/>
                      <a:pt x="28" y="73"/>
                      <a:pt x="28" y="73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72"/>
                      <a:pt x="28" y="72"/>
                      <a:pt x="28" y="72"/>
                    </a:cubicBezTo>
                    <a:moveTo>
                      <a:pt x="14" y="55"/>
                    </a:move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5"/>
                      <a:pt x="14" y="55"/>
                      <a:pt x="14" y="55"/>
                    </a:cubicBezTo>
                    <a:moveTo>
                      <a:pt x="13" y="54"/>
                    </a:move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3" y="54"/>
                      <a:pt x="13" y="54"/>
                      <a:pt x="13" y="54"/>
                    </a:cubicBezTo>
                    <a:moveTo>
                      <a:pt x="175" y="148"/>
                    </a:move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5" y="147"/>
                      <a:pt x="175" y="147"/>
                      <a:pt x="175" y="147"/>
                    </a:cubicBezTo>
                    <a:cubicBezTo>
                      <a:pt x="175" y="148"/>
                      <a:pt x="175" y="148"/>
                      <a:pt x="175" y="148"/>
                    </a:cubicBezTo>
                    <a:moveTo>
                      <a:pt x="173" y="146"/>
                    </a:moveTo>
                    <a:cubicBezTo>
                      <a:pt x="172" y="146"/>
                      <a:pt x="172" y="146"/>
                      <a:pt x="172" y="146"/>
                    </a:cubicBezTo>
                    <a:cubicBezTo>
                      <a:pt x="172" y="145"/>
                      <a:pt x="172" y="145"/>
                      <a:pt x="172" y="145"/>
                    </a:cubicBezTo>
                    <a:cubicBezTo>
                      <a:pt x="172" y="145"/>
                      <a:pt x="172" y="145"/>
                      <a:pt x="172" y="145"/>
                    </a:cubicBezTo>
                    <a:cubicBezTo>
                      <a:pt x="173" y="146"/>
                      <a:pt x="173" y="146"/>
                      <a:pt x="173" y="146"/>
                    </a:cubicBezTo>
                    <a:cubicBezTo>
                      <a:pt x="173" y="146"/>
                      <a:pt x="173" y="146"/>
                      <a:pt x="173" y="146"/>
                    </a:cubicBezTo>
                    <a:cubicBezTo>
                      <a:pt x="173" y="146"/>
                      <a:pt x="173" y="146"/>
                      <a:pt x="173" y="146"/>
                    </a:cubicBezTo>
                    <a:moveTo>
                      <a:pt x="171" y="145"/>
                    </a:move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4"/>
                      <a:pt x="170" y="144"/>
                      <a:pt x="170" y="144"/>
                    </a:cubicBezTo>
                    <a:cubicBezTo>
                      <a:pt x="171" y="145"/>
                      <a:pt x="171" y="145"/>
                      <a:pt x="171" y="145"/>
                    </a:cubicBezTo>
                    <a:cubicBezTo>
                      <a:pt x="171" y="145"/>
                      <a:pt x="171" y="145"/>
                      <a:pt x="171" y="145"/>
                    </a:cubicBezTo>
                    <a:cubicBezTo>
                      <a:pt x="171" y="145"/>
                      <a:pt x="171" y="145"/>
                      <a:pt x="171" y="145"/>
                    </a:cubicBezTo>
                    <a:moveTo>
                      <a:pt x="169" y="145"/>
                    </a:moveTo>
                    <a:cubicBezTo>
                      <a:pt x="169" y="144"/>
                      <a:pt x="169" y="144"/>
                      <a:pt x="169" y="144"/>
                    </a:cubicBezTo>
                    <a:cubicBezTo>
                      <a:pt x="169" y="144"/>
                      <a:pt x="169" y="144"/>
                      <a:pt x="169" y="144"/>
                    </a:cubicBezTo>
                    <a:cubicBezTo>
                      <a:pt x="169" y="143"/>
                      <a:pt x="169" y="143"/>
                      <a:pt x="169" y="143"/>
                    </a:cubicBezTo>
                    <a:cubicBezTo>
                      <a:pt x="169" y="144"/>
                      <a:pt x="169" y="144"/>
                      <a:pt x="169" y="144"/>
                    </a:cubicBezTo>
                    <a:cubicBezTo>
                      <a:pt x="169" y="144"/>
                      <a:pt x="169" y="144"/>
                      <a:pt x="169" y="144"/>
                    </a:cubicBezTo>
                    <a:cubicBezTo>
                      <a:pt x="169" y="145"/>
                      <a:pt x="169" y="145"/>
                      <a:pt x="169" y="145"/>
                    </a:cubicBezTo>
                    <a:moveTo>
                      <a:pt x="167" y="143"/>
                    </a:move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5" y="141"/>
                      <a:pt x="165" y="141"/>
                      <a:pt x="165" y="141"/>
                    </a:cubicBezTo>
                    <a:cubicBezTo>
                      <a:pt x="164" y="141"/>
                      <a:pt x="164" y="141"/>
                      <a:pt x="164" y="141"/>
                    </a:cubicBezTo>
                    <a:cubicBezTo>
                      <a:pt x="164" y="140"/>
                      <a:pt x="164" y="140"/>
                      <a:pt x="164" y="140"/>
                    </a:cubicBezTo>
                    <a:cubicBezTo>
                      <a:pt x="165" y="140"/>
                      <a:pt x="165" y="140"/>
                      <a:pt x="165" y="140"/>
                    </a:cubicBezTo>
                    <a:cubicBezTo>
                      <a:pt x="165" y="141"/>
                      <a:pt x="165" y="141"/>
                      <a:pt x="165" y="141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67" y="143"/>
                      <a:pt x="167" y="143"/>
                      <a:pt x="167" y="143"/>
                    </a:cubicBezTo>
                    <a:cubicBezTo>
                      <a:pt x="167" y="143"/>
                      <a:pt x="167" y="143"/>
                      <a:pt x="167" y="143"/>
                    </a:cubicBezTo>
                    <a:moveTo>
                      <a:pt x="142" y="129"/>
                    </a:move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42" y="129"/>
                      <a:pt x="142" y="129"/>
                      <a:pt x="142" y="129"/>
                    </a:cubicBezTo>
                    <a:moveTo>
                      <a:pt x="143" y="128"/>
                    </a:moveTo>
                    <a:cubicBezTo>
                      <a:pt x="143" y="128"/>
                      <a:pt x="143" y="128"/>
                      <a:pt x="143" y="128"/>
                    </a:cubicBezTo>
                    <a:cubicBezTo>
                      <a:pt x="143" y="128"/>
                      <a:pt x="143" y="128"/>
                      <a:pt x="143" y="128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3" y="128"/>
                      <a:pt x="143" y="128"/>
                      <a:pt x="143" y="128"/>
                    </a:cubicBezTo>
                    <a:cubicBezTo>
                      <a:pt x="143" y="128"/>
                      <a:pt x="143" y="128"/>
                      <a:pt x="143" y="128"/>
                    </a:cubicBezTo>
                    <a:cubicBezTo>
                      <a:pt x="143" y="128"/>
                      <a:pt x="143" y="128"/>
                      <a:pt x="143" y="128"/>
                    </a:cubicBezTo>
                    <a:moveTo>
                      <a:pt x="141" y="129"/>
                    </a:move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41" y="129"/>
                      <a:pt x="141" y="129"/>
                      <a:pt x="141" y="129"/>
                    </a:cubicBezTo>
                    <a:moveTo>
                      <a:pt x="142" y="128"/>
                    </a:move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3" y="128"/>
                      <a:pt x="143" y="128"/>
                      <a:pt x="143" y="128"/>
                    </a:cubicBezTo>
                    <a:cubicBezTo>
                      <a:pt x="143" y="128"/>
                      <a:pt x="143" y="128"/>
                      <a:pt x="143" y="128"/>
                    </a:cubicBezTo>
                    <a:cubicBezTo>
                      <a:pt x="142" y="128"/>
                      <a:pt x="142" y="128"/>
                      <a:pt x="142" y="128"/>
                    </a:cubicBezTo>
                    <a:moveTo>
                      <a:pt x="141" y="127"/>
                    </a:moveTo>
                    <a:cubicBezTo>
                      <a:pt x="141" y="126"/>
                      <a:pt x="141" y="126"/>
                      <a:pt x="141" y="126"/>
                    </a:cubicBezTo>
                    <a:cubicBezTo>
                      <a:pt x="141" y="126"/>
                      <a:pt x="141" y="126"/>
                      <a:pt x="141" y="126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1" y="127"/>
                      <a:pt x="141" y="127"/>
                      <a:pt x="141" y="127"/>
                    </a:cubicBezTo>
                    <a:moveTo>
                      <a:pt x="143" y="127"/>
                    </a:move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3" y="126"/>
                      <a:pt x="143" y="126"/>
                      <a:pt x="143" y="126"/>
                    </a:cubicBez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3" y="127"/>
                      <a:pt x="143" y="127"/>
                      <a:pt x="143" y="127"/>
                    </a:cubicBezTo>
                    <a:moveTo>
                      <a:pt x="139" y="126"/>
                    </a:moveTo>
                    <a:cubicBezTo>
                      <a:pt x="139" y="126"/>
                      <a:pt x="139" y="126"/>
                      <a:pt x="139" y="126"/>
                    </a:cubicBezTo>
                    <a:cubicBezTo>
                      <a:pt x="139" y="126"/>
                      <a:pt x="139" y="126"/>
                      <a:pt x="139" y="126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9" y="126"/>
                      <a:pt x="139" y="126"/>
                      <a:pt x="139" y="126"/>
                    </a:cubicBezTo>
                    <a:cubicBezTo>
                      <a:pt x="139" y="126"/>
                      <a:pt x="139" y="126"/>
                      <a:pt x="139" y="126"/>
                    </a:cubicBezTo>
                    <a:moveTo>
                      <a:pt x="142" y="125"/>
                    </a:moveTo>
                    <a:cubicBezTo>
                      <a:pt x="142" y="125"/>
                      <a:pt x="142" y="125"/>
                      <a:pt x="142" y="125"/>
                    </a:cubicBezTo>
                    <a:cubicBezTo>
                      <a:pt x="142" y="125"/>
                      <a:pt x="142" y="125"/>
                      <a:pt x="142" y="125"/>
                    </a:cubicBezTo>
                    <a:cubicBezTo>
                      <a:pt x="142" y="125"/>
                      <a:pt x="142" y="125"/>
                      <a:pt x="142" y="125"/>
                    </a:cubicBezTo>
                    <a:cubicBezTo>
                      <a:pt x="142" y="125"/>
                      <a:pt x="142" y="125"/>
                      <a:pt x="142" y="125"/>
                    </a:cubicBezTo>
                    <a:cubicBezTo>
                      <a:pt x="142" y="125"/>
                      <a:pt x="142" y="125"/>
                      <a:pt x="142" y="125"/>
                    </a:cubicBezTo>
                    <a:moveTo>
                      <a:pt x="140" y="125"/>
                    </a:move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40" y="124"/>
                      <a:pt x="140" y="124"/>
                      <a:pt x="140" y="124"/>
                    </a:cubicBezTo>
                    <a:cubicBezTo>
                      <a:pt x="140" y="124"/>
                      <a:pt x="140" y="124"/>
                      <a:pt x="140" y="124"/>
                    </a:cubicBezTo>
                    <a:cubicBezTo>
                      <a:pt x="141" y="125"/>
                      <a:pt x="141" y="125"/>
                      <a:pt x="141" y="125"/>
                    </a:cubicBezTo>
                    <a:cubicBezTo>
                      <a:pt x="141" y="125"/>
                      <a:pt x="141" y="125"/>
                      <a:pt x="141" y="125"/>
                    </a:cubicBezTo>
                    <a:cubicBezTo>
                      <a:pt x="141" y="125"/>
                      <a:pt x="141" y="125"/>
                      <a:pt x="141" y="125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1" y="125"/>
                      <a:pt x="141" y="125"/>
                      <a:pt x="141" y="125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40" y="125"/>
                      <a:pt x="140" y="125"/>
                      <a:pt x="140" y="125"/>
                    </a:cubicBezTo>
                    <a:moveTo>
                      <a:pt x="139" y="120"/>
                    </a:moveTo>
                    <a:cubicBezTo>
                      <a:pt x="140" y="120"/>
                      <a:pt x="140" y="120"/>
                      <a:pt x="140" y="120"/>
                    </a:cubicBezTo>
                    <a:cubicBezTo>
                      <a:pt x="140" y="120"/>
                      <a:pt x="140" y="120"/>
                      <a:pt x="140" y="120"/>
                    </a:cubicBezTo>
                    <a:cubicBezTo>
                      <a:pt x="140" y="121"/>
                      <a:pt x="140" y="121"/>
                      <a:pt x="140" y="121"/>
                    </a:cubicBezTo>
                    <a:cubicBezTo>
                      <a:pt x="140" y="122"/>
                      <a:pt x="140" y="122"/>
                      <a:pt x="140" y="122"/>
                    </a:cubicBezTo>
                    <a:cubicBezTo>
                      <a:pt x="140" y="122"/>
                      <a:pt x="140" y="122"/>
                      <a:pt x="140" y="122"/>
                    </a:cubicBezTo>
                    <a:cubicBezTo>
                      <a:pt x="139" y="123"/>
                      <a:pt x="139" y="123"/>
                      <a:pt x="139" y="123"/>
                    </a:cubicBezTo>
                    <a:cubicBezTo>
                      <a:pt x="139" y="123"/>
                      <a:pt x="139" y="123"/>
                      <a:pt x="139" y="123"/>
                    </a:cubicBezTo>
                    <a:cubicBezTo>
                      <a:pt x="140" y="124"/>
                      <a:pt x="140" y="124"/>
                      <a:pt x="140" y="124"/>
                    </a:cubicBezTo>
                    <a:cubicBezTo>
                      <a:pt x="140" y="124"/>
                      <a:pt x="140" y="124"/>
                      <a:pt x="140" y="124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38" y="124"/>
                      <a:pt x="138" y="124"/>
                      <a:pt x="138" y="124"/>
                    </a:cubicBez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9" y="121"/>
                      <a:pt x="139" y="121"/>
                      <a:pt x="139" y="121"/>
                    </a:cubicBezTo>
                    <a:cubicBezTo>
                      <a:pt x="139" y="121"/>
                      <a:pt x="139" y="121"/>
                      <a:pt x="139" y="121"/>
                    </a:cubicBezTo>
                    <a:cubicBezTo>
                      <a:pt x="139" y="120"/>
                      <a:pt x="139" y="120"/>
                      <a:pt x="139" y="120"/>
                    </a:cubicBezTo>
                    <a:cubicBezTo>
                      <a:pt x="139" y="120"/>
                      <a:pt x="139" y="120"/>
                      <a:pt x="139" y="120"/>
                    </a:cubicBezTo>
                    <a:cubicBezTo>
                      <a:pt x="139" y="120"/>
                      <a:pt x="139" y="120"/>
                      <a:pt x="139" y="120"/>
                    </a:cubicBezTo>
                    <a:moveTo>
                      <a:pt x="211" y="121"/>
                    </a:moveTo>
                    <a:cubicBezTo>
                      <a:pt x="211" y="120"/>
                      <a:pt x="211" y="120"/>
                      <a:pt x="211" y="120"/>
                    </a:cubicBezTo>
                    <a:cubicBezTo>
                      <a:pt x="211" y="120"/>
                      <a:pt x="211" y="120"/>
                      <a:pt x="211" y="120"/>
                    </a:cubicBezTo>
                    <a:cubicBezTo>
                      <a:pt x="211" y="119"/>
                      <a:pt x="211" y="119"/>
                      <a:pt x="211" y="119"/>
                    </a:cubicBezTo>
                    <a:cubicBezTo>
                      <a:pt x="211" y="119"/>
                      <a:pt x="211" y="119"/>
                      <a:pt x="211" y="119"/>
                    </a:cubicBezTo>
                    <a:cubicBezTo>
                      <a:pt x="212" y="120"/>
                      <a:pt x="212" y="120"/>
                      <a:pt x="212" y="120"/>
                    </a:cubicBezTo>
                    <a:cubicBezTo>
                      <a:pt x="212" y="120"/>
                      <a:pt x="212" y="120"/>
                      <a:pt x="212" y="120"/>
                    </a:cubicBezTo>
                    <a:cubicBezTo>
                      <a:pt x="212" y="120"/>
                      <a:pt x="212" y="120"/>
                      <a:pt x="212" y="120"/>
                    </a:cubicBezTo>
                    <a:cubicBezTo>
                      <a:pt x="211" y="121"/>
                      <a:pt x="211" y="121"/>
                      <a:pt x="211" y="121"/>
                    </a:cubicBezTo>
                    <a:moveTo>
                      <a:pt x="211" y="119"/>
                    </a:moveTo>
                    <a:cubicBezTo>
                      <a:pt x="210" y="119"/>
                      <a:pt x="210" y="119"/>
                      <a:pt x="210" y="119"/>
                    </a:cubicBezTo>
                    <a:cubicBezTo>
                      <a:pt x="211" y="119"/>
                      <a:pt x="211" y="119"/>
                      <a:pt x="211" y="119"/>
                    </a:cubicBezTo>
                    <a:cubicBezTo>
                      <a:pt x="211" y="119"/>
                      <a:pt x="211" y="119"/>
                      <a:pt x="211" y="119"/>
                    </a:cubicBezTo>
                    <a:cubicBezTo>
                      <a:pt x="211" y="119"/>
                      <a:pt x="211" y="119"/>
                      <a:pt x="211" y="119"/>
                    </a:cubicBezTo>
                    <a:cubicBezTo>
                      <a:pt x="211" y="119"/>
                      <a:pt x="211" y="119"/>
                      <a:pt x="211" y="119"/>
                    </a:cubicBezTo>
                    <a:moveTo>
                      <a:pt x="210" y="118"/>
                    </a:moveTo>
                    <a:cubicBezTo>
                      <a:pt x="210" y="118"/>
                      <a:pt x="210" y="118"/>
                      <a:pt x="210" y="118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210" y="118"/>
                      <a:pt x="210" y="118"/>
                      <a:pt x="210" y="118"/>
                    </a:cubicBezTo>
                    <a:moveTo>
                      <a:pt x="209" y="118"/>
                    </a:moveTo>
                    <a:cubicBezTo>
                      <a:pt x="209" y="118"/>
                      <a:pt x="209" y="118"/>
                      <a:pt x="209" y="118"/>
                    </a:cubicBezTo>
                    <a:cubicBezTo>
                      <a:pt x="209" y="118"/>
                      <a:pt x="209" y="118"/>
                      <a:pt x="209" y="118"/>
                    </a:cubicBezTo>
                    <a:cubicBezTo>
                      <a:pt x="209" y="118"/>
                      <a:pt x="209" y="118"/>
                      <a:pt x="209" y="118"/>
                    </a:cubicBezTo>
                    <a:cubicBezTo>
                      <a:pt x="209" y="118"/>
                      <a:pt x="209" y="118"/>
                      <a:pt x="209" y="118"/>
                    </a:cubicBezTo>
                    <a:moveTo>
                      <a:pt x="208" y="117"/>
                    </a:moveTo>
                    <a:cubicBezTo>
                      <a:pt x="208" y="117"/>
                      <a:pt x="208" y="117"/>
                      <a:pt x="208" y="117"/>
                    </a:cubicBezTo>
                    <a:cubicBezTo>
                      <a:pt x="208" y="117"/>
                      <a:pt x="208" y="117"/>
                      <a:pt x="208" y="117"/>
                    </a:cubicBezTo>
                    <a:cubicBezTo>
                      <a:pt x="208" y="117"/>
                      <a:pt x="208" y="117"/>
                      <a:pt x="208" y="117"/>
                    </a:cubicBezTo>
                    <a:cubicBezTo>
                      <a:pt x="208" y="117"/>
                      <a:pt x="208" y="117"/>
                      <a:pt x="208" y="117"/>
                    </a:cubicBezTo>
                    <a:moveTo>
                      <a:pt x="200" y="115"/>
                    </a:moveTo>
                    <a:cubicBezTo>
                      <a:pt x="200" y="114"/>
                      <a:pt x="200" y="114"/>
                      <a:pt x="200" y="114"/>
                    </a:cubicBezTo>
                    <a:cubicBezTo>
                      <a:pt x="200" y="114"/>
                      <a:pt x="200" y="114"/>
                      <a:pt x="200" y="114"/>
                    </a:cubicBezTo>
                    <a:cubicBezTo>
                      <a:pt x="200" y="114"/>
                      <a:pt x="200" y="114"/>
                      <a:pt x="200" y="114"/>
                    </a:cubicBezTo>
                    <a:cubicBezTo>
                      <a:pt x="200" y="115"/>
                      <a:pt x="200" y="115"/>
                      <a:pt x="200" y="115"/>
                    </a:cubicBezTo>
                    <a:moveTo>
                      <a:pt x="141" y="114"/>
                    </a:moveTo>
                    <a:cubicBezTo>
                      <a:pt x="141" y="114"/>
                      <a:pt x="141" y="114"/>
                      <a:pt x="141" y="114"/>
                    </a:cubicBezTo>
                    <a:cubicBezTo>
                      <a:pt x="141" y="114"/>
                      <a:pt x="141" y="114"/>
                      <a:pt x="141" y="114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1" y="114"/>
                      <a:pt x="141" y="114"/>
                      <a:pt x="141" y="114"/>
                    </a:cubicBezTo>
                    <a:moveTo>
                      <a:pt x="142" y="114"/>
                    </a:move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2" y="114"/>
                      <a:pt x="142" y="114"/>
                      <a:pt x="142" y="114"/>
                    </a:cubicBezTo>
                    <a:moveTo>
                      <a:pt x="143" y="114"/>
                    </a:moveTo>
                    <a:cubicBezTo>
                      <a:pt x="142" y="114"/>
                      <a:pt x="142" y="114"/>
                      <a:pt x="142" y="114"/>
                    </a:cubicBezTo>
                    <a:cubicBezTo>
                      <a:pt x="143" y="113"/>
                      <a:pt x="143" y="113"/>
                      <a:pt x="143" y="113"/>
                    </a:cubicBezTo>
                    <a:cubicBezTo>
                      <a:pt x="143" y="113"/>
                      <a:pt x="143" y="113"/>
                      <a:pt x="143" y="113"/>
                    </a:cubicBezTo>
                    <a:cubicBezTo>
                      <a:pt x="143" y="114"/>
                      <a:pt x="143" y="114"/>
                      <a:pt x="143" y="114"/>
                    </a:cubicBezTo>
                    <a:cubicBezTo>
                      <a:pt x="143" y="114"/>
                      <a:pt x="143" y="114"/>
                      <a:pt x="143" y="114"/>
                    </a:cubicBezTo>
                    <a:moveTo>
                      <a:pt x="139" y="116"/>
                    </a:move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38" y="115"/>
                      <a:pt x="138" y="115"/>
                      <a:pt x="138" y="115"/>
                    </a:cubicBezTo>
                    <a:cubicBezTo>
                      <a:pt x="139" y="114"/>
                      <a:pt x="139" y="114"/>
                      <a:pt x="139" y="114"/>
                    </a:cubicBezTo>
                    <a:cubicBezTo>
                      <a:pt x="139" y="113"/>
                      <a:pt x="139" y="113"/>
                      <a:pt x="139" y="113"/>
                    </a:cubicBezTo>
                    <a:cubicBezTo>
                      <a:pt x="139" y="113"/>
                      <a:pt x="139" y="113"/>
                      <a:pt x="139" y="113"/>
                    </a:cubicBez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39" y="115"/>
                      <a:pt x="139" y="115"/>
                      <a:pt x="139" y="115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moveTo>
                      <a:pt x="145" y="112"/>
                    </a:moveTo>
                    <a:cubicBezTo>
                      <a:pt x="145" y="112"/>
                      <a:pt x="145" y="112"/>
                      <a:pt x="145" y="112"/>
                    </a:cubicBezTo>
                    <a:cubicBezTo>
                      <a:pt x="145" y="112"/>
                      <a:pt x="145" y="112"/>
                      <a:pt x="145" y="112"/>
                    </a:cubicBezTo>
                    <a:cubicBezTo>
                      <a:pt x="145" y="112"/>
                      <a:pt x="145" y="112"/>
                      <a:pt x="145" y="112"/>
                    </a:cubicBezTo>
                    <a:cubicBezTo>
                      <a:pt x="145" y="112"/>
                      <a:pt x="145" y="112"/>
                      <a:pt x="145" y="112"/>
                    </a:cubicBezTo>
                    <a:cubicBezTo>
                      <a:pt x="145" y="112"/>
                      <a:pt x="145" y="112"/>
                      <a:pt x="145" y="112"/>
                    </a:cubicBezTo>
                    <a:cubicBezTo>
                      <a:pt x="145" y="112"/>
                      <a:pt x="145" y="112"/>
                      <a:pt x="145" y="112"/>
                    </a:cubicBezTo>
                    <a:moveTo>
                      <a:pt x="146" y="111"/>
                    </a:moveTo>
                    <a:cubicBezTo>
                      <a:pt x="146" y="111"/>
                      <a:pt x="146" y="111"/>
                      <a:pt x="146" y="111"/>
                    </a:cubicBez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46" y="111"/>
                      <a:pt x="146" y="111"/>
                      <a:pt x="146" y="111"/>
                    </a:cubicBezTo>
                    <a:cubicBezTo>
                      <a:pt x="146" y="111"/>
                      <a:pt x="146" y="111"/>
                      <a:pt x="146" y="111"/>
                    </a:cubicBezTo>
                    <a:moveTo>
                      <a:pt x="146" y="110"/>
                    </a:move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47" y="110"/>
                      <a:pt x="147" y="110"/>
                      <a:pt x="147" y="110"/>
                    </a:cubicBezTo>
                    <a:cubicBezTo>
                      <a:pt x="147" y="110"/>
                      <a:pt x="147" y="110"/>
                      <a:pt x="147" y="110"/>
                    </a:cubicBez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46" y="110"/>
                      <a:pt x="146" y="110"/>
                      <a:pt x="146" y="110"/>
                    </a:cubicBezTo>
                    <a:moveTo>
                      <a:pt x="147" y="108"/>
                    </a:moveTo>
                    <a:cubicBezTo>
                      <a:pt x="147" y="108"/>
                      <a:pt x="147" y="108"/>
                      <a:pt x="147" y="108"/>
                    </a:cubicBezTo>
                    <a:cubicBezTo>
                      <a:pt x="147" y="108"/>
                      <a:pt x="147" y="108"/>
                      <a:pt x="147" y="108"/>
                    </a:cubicBezTo>
                    <a:cubicBezTo>
                      <a:pt x="147" y="108"/>
                      <a:pt x="147" y="108"/>
                      <a:pt x="147" y="108"/>
                    </a:cubicBezTo>
                    <a:cubicBezTo>
                      <a:pt x="147" y="108"/>
                      <a:pt x="147" y="108"/>
                      <a:pt x="147" y="108"/>
                    </a:cubicBezTo>
                    <a:cubicBezTo>
                      <a:pt x="147" y="108"/>
                      <a:pt x="147" y="108"/>
                      <a:pt x="147" y="108"/>
                    </a:cubicBezTo>
                    <a:moveTo>
                      <a:pt x="148" y="108"/>
                    </a:moveTo>
                    <a:cubicBezTo>
                      <a:pt x="148" y="107"/>
                      <a:pt x="148" y="107"/>
                      <a:pt x="148" y="107"/>
                    </a:cubicBezTo>
                    <a:cubicBezTo>
                      <a:pt x="148" y="107"/>
                      <a:pt x="148" y="107"/>
                      <a:pt x="148" y="107"/>
                    </a:cubicBezTo>
                    <a:cubicBezTo>
                      <a:pt x="148" y="107"/>
                      <a:pt x="148" y="107"/>
                      <a:pt x="148" y="107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moveTo>
                      <a:pt x="146" y="105"/>
                    </a:move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moveTo>
                      <a:pt x="146" y="105"/>
                    </a:move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4"/>
                      <a:pt x="146" y="104"/>
                      <a:pt x="146" y="104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moveTo>
                      <a:pt x="144" y="104"/>
                    </a:moveTo>
                    <a:cubicBezTo>
                      <a:pt x="144" y="104"/>
                      <a:pt x="144" y="104"/>
                      <a:pt x="144" y="104"/>
                    </a:cubicBezTo>
                    <a:cubicBezTo>
                      <a:pt x="144" y="104"/>
                      <a:pt x="144" y="104"/>
                      <a:pt x="144" y="104"/>
                    </a:cubicBezTo>
                    <a:cubicBezTo>
                      <a:pt x="144" y="104"/>
                      <a:pt x="144" y="104"/>
                      <a:pt x="144" y="104"/>
                    </a:cubicBezTo>
                    <a:cubicBezTo>
                      <a:pt x="144" y="104"/>
                      <a:pt x="144" y="104"/>
                      <a:pt x="144" y="104"/>
                    </a:cubicBezTo>
                    <a:cubicBezTo>
                      <a:pt x="144" y="104"/>
                      <a:pt x="144" y="104"/>
                      <a:pt x="144" y="104"/>
                    </a:cubicBezTo>
                    <a:cubicBezTo>
                      <a:pt x="144" y="104"/>
                      <a:pt x="144" y="104"/>
                      <a:pt x="144" y="104"/>
                    </a:cubicBezTo>
                    <a:moveTo>
                      <a:pt x="147" y="104"/>
                    </a:move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moveTo>
                      <a:pt x="147" y="105"/>
                    </a:move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6" y="104"/>
                      <a:pt x="146" y="104"/>
                      <a:pt x="146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9" y="105"/>
                      <a:pt x="149" y="105"/>
                      <a:pt x="149" y="105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8" y="107"/>
                      <a:pt x="148" y="107"/>
                      <a:pt x="148" y="107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7" y="106"/>
                      <a:pt x="147" y="106"/>
                      <a:pt x="147" y="106"/>
                    </a:cubicBezTo>
                    <a:cubicBezTo>
                      <a:pt x="147" y="106"/>
                      <a:pt x="147" y="106"/>
                      <a:pt x="147" y="106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7" y="106"/>
                      <a:pt x="147" y="106"/>
                      <a:pt x="147" y="106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cubicBezTo>
                      <a:pt x="147" y="105"/>
                      <a:pt x="147" y="105"/>
                      <a:pt x="147" y="105"/>
                    </a:cubicBezTo>
                    <a:moveTo>
                      <a:pt x="149" y="105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50" y="104"/>
                      <a:pt x="150" y="104"/>
                      <a:pt x="150" y="104"/>
                    </a:cubicBezTo>
                    <a:cubicBezTo>
                      <a:pt x="150" y="103"/>
                      <a:pt x="150" y="103"/>
                      <a:pt x="150" y="103"/>
                    </a:cubicBezTo>
                    <a:cubicBezTo>
                      <a:pt x="151" y="103"/>
                      <a:pt x="151" y="103"/>
                      <a:pt x="151" y="103"/>
                    </a:cubicBezTo>
                    <a:cubicBezTo>
                      <a:pt x="151" y="103"/>
                      <a:pt x="151" y="103"/>
                      <a:pt x="151" y="103"/>
                    </a:cubicBezTo>
                    <a:cubicBezTo>
                      <a:pt x="151" y="104"/>
                      <a:pt x="151" y="104"/>
                      <a:pt x="151" y="104"/>
                    </a:cubicBezTo>
                    <a:cubicBezTo>
                      <a:pt x="150" y="104"/>
                      <a:pt x="150" y="104"/>
                      <a:pt x="150" y="104"/>
                    </a:cubicBezTo>
                    <a:cubicBezTo>
                      <a:pt x="150" y="104"/>
                      <a:pt x="150" y="104"/>
                      <a:pt x="150" y="104"/>
                    </a:cubicBezTo>
                    <a:cubicBezTo>
                      <a:pt x="150" y="104"/>
                      <a:pt x="150" y="104"/>
                      <a:pt x="150" y="104"/>
                    </a:cubicBezTo>
                    <a:cubicBezTo>
                      <a:pt x="150" y="105"/>
                      <a:pt x="150" y="105"/>
                      <a:pt x="150" y="105"/>
                    </a:cubicBezTo>
                    <a:cubicBezTo>
                      <a:pt x="149" y="105"/>
                      <a:pt x="149" y="105"/>
                      <a:pt x="149" y="105"/>
                    </a:cubicBezTo>
                    <a:moveTo>
                      <a:pt x="146" y="103"/>
                    </a:move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moveTo>
                      <a:pt x="154" y="99"/>
                    </a:moveTo>
                    <a:cubicBezTo>
                      <a:pt x="154" y="99"/>
                      <a:pt x="154" y="99"/>
                      <a:pt x="154" y="99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54" y="99"/>
                      <a:pt x="154" y="99"/>
                      <a:pt x="154" y="99"/>
                    </a:cubicBezTo>
                    <a:cubicBezTo>
                      <a:pt x="154" y="99"/>
                      <a:pt x="154" y="99"/>
                      <a:pt x="154" y="99"/>
                    </a:cubicBezTo>
                    <a:moveTo>
                      <a:pt x="156" y="95"/>
                    </a:moveTo>
                    <a:cubicBezTo>
                      <a:pt x="157" y="95"/>
                      <a:pt x="157" y="95"/>
                      <a:pt x="157" y="95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6" y="94"/>
                      <a:pt x="156" y="94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7" y="99"/>
                      <a:pt x="157" y="99"/>
                      <a:pt x="157" y="99"/>
                    </a:cubicBezTo>
                    <a:cubicBezTo>
                      <a:pt x="156" y="101"/>
                      <a:pt x="156" y="101"/>
                      <a:pt x="156" y="101"/>
                    </a:cubicBezTo>
                    <a:cubicBezTo>
                      <a:pt x="156" y="101"/>
                      <a:pt x="156" y="101"/>
                      <a:pt x="156" y="101"/>
                    </a:cubicBezTo>
                    <a:cubicBezTo>
                      <a:pt x="156" y="101"/>
                      <a:pt x="156" y="101"/>
                      <a:pt x="156" y="101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5" y="102"/>
                      <a:pt x="155" y="102"/>
                      <a:pt x="155" y="102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5" y="101"/>
                      <a:pt x="155" y="101"/>
                      <a:pt x="155" y="101"/>
                    </a:cubicBezTo>
                    <a:cubicBezTo>
                      <a:pt x="155" y="102"/>
                      <a:pt x="155" y="102"/>
                      <a:pt x="155" y="102"/>
                    </a:cubicBezTo>
                    <a:cubicBezTo>
                      <a:pt x="155" y="103"/>
                      <a:pt x="155" y="103"/>
                      <a:pt x="155" y="103"/>
                    </a:cubicBezTo>
                    <a:cubicBezTo>
                      <a:pt x="155" y="103"/>
                      <a:pt x="155" y="103"/>
                      <a:pt x="155" y="103"/>
                    </a:cubicBezTo>
                    <a:cubicBezTo>
                      <a:pt x="154" y="102"/>
                      <a:pt x="154" y="102"/>
                      <a:pt x="154" y="102"/>
                    </a:cubicBezTo>
                    <a:cubicBezTo>
                      <a:pt x="154" y="102"/>
                      <a:pt x="154" y="102"/>
                      <a:pt x="154" y="102"/>
                    </a:cubicBezTo>
                    <a:cubicBezTo>
                      <a:pt x="154" y="103"/>
                      <a:pt x="154" y="103"/>
                      <a:pt x="154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2"/>
                      <a:pt x="153" y="102"/>
                      <a:pt x="153" y="102"/>
                    </a:cubicBezTo>
                    <a:cubicBezTo>
                      <a:pt x="153" y="102"/>
                      <a:pt x="153" y="102"/>
                      <a:pt x="153" y="102"/>
                    </a:cubicBezTo>
                    <a:cubicBezTo>
                      <a:pt x="153" y="102"/>
                      <a:pt x="153" y="102"/>
                      <a:pt x="153" y="102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3" y="103"/>
                      <a:pt x="153" y="103"/>
                      <a:pt x="153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0" y="103"/>
                      <a:pt x="150" y="103"/>
                      <a:pt x="150" y="103"/>
                    </a:cubicBezTo>
                    <a:cubicBezTo>
                      <a:pt x="150" y="103"/>
                      <a:pt x="150" y="103"/>
                      <a:pt x="150" y="103"/>
                    </a:cubicBezTo>
                    <a:cubicBezTo>
                      <a:pt x="149" y="103"/>
                      <a:pt x="149" y="103"/>
                      <a:pt x="149" y="103"/>
                    </a:cubicBez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8" y="103"/>
                      <a:pt x="148" y="103"/>
                      <a:pt x="148" y="103"/>
                    </a:cubicBezTo>
                    <a:cubicBezTo>
                      <a:pt x="148" y="103"/>
                      <a:pt x="148" y="103"/>
                      <a:pt x="148" y="103"/>
                    </a:cubicBezTo>
                    <a:cubicBezTo>
                      <a:pt x="148" y="103"/>
                      <a:pt x="148" y="103"/>
                      <a:pt x="148" y="103"/>
                    </a:cubicBezTo>
                    <a:cubicBezTo>
                      <a:pt x="148" y="103"/>
                      <a:pt x="148" y="103"/>
                      <a:pt x="148" y="103"/>
                    </a:cubicBezTo>
                    <a:cubicBezTo>
                      <a:pt x="148" y="103"/>
                      <a:pt x="148" y="103"/>
                      <a:pt x="148" y="103"/>
                    </a:cubicBezTo>
                    <a:cubicBezTo>
                      <a:pt x="149" y="102"/>
                      <a:pt x="149" y="102"/>
                      <a:pt x="149" y="102"/>
                    </a:cubicBezTo>
                    <a:cubicBezTo>
                      <a:pt x="149" y="102"/>
                      <a:pt x="149" y="102"/>
                      <a:pt x="149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0" y="102"/>
                      <a:pt x="150" y="102"/>
                      <a:pt x="150" y="102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1" y="101"/>
                      <a:pt x="151" y="101"/>
                      <a:pt x="151" y="101"/>
                    </a:cubicBezTo>
                    <a:cubicBezTo>
                      <a:pt x="152" y="101"/>
                      <a:pt x="152" y="101"/>
                      <a:pt x="152" y="101"/>
                    </a:cubicBezTo>
                    <a:cubicBezTo>
                      <a:pt x="153" y="100"/>
                      <a:pt x="153" y="100"/>
                      <a:pt x="153" y="100"/>
                    </a:cubicBezTo>
                    <a:cubicBezTo>
                      <a:pt x="153" y="99"/>
                      <a:pt x="153" y="99"/>
                      <a:pt x="153" y="99"/>
                    </a:cubicBezTo>
                    <a:cubicBezTo>
                      <a:pt x="153" y="99"/>
                      <a:pt x="153" y="99"/>
                      <a:pt x="153" y="99"/>
                    </a:cubicBezTo>
                    <a:cubicBezTo>
                      <a:pt x="153" y="99"/>
                      <a:pt x="153" y="99"/>
                      <a:pt x="153" y="99"/>
                    </a:cubicBezTo>
                    <a:cubicBezTo>
                      <a:pt x="153" y="100"/>
                      <a:pt x="153" y="100"/>
                      <a:pt x="153" y="100"/>
                    </a:cubicBezTo>
                    <a:cubicBezTo>
                      <a:pt x="153" y="100"/>
                      <a:pt x="153" y="100"/>
                      <a:pt x="153" y="100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54" y="99"/>
                      <a:pt x="154" y="99"/>
                      <a:pt x="154" y="99"/>
                    </a:cubicBezTo>
                    <a:cubicBezTo>
                      <a:pt x="155" y="99"/>
                      <a:pt x="155" y="99"/>
                      <a:pt x="155" y="99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56" y="97"/>
                      <a:pt x="156" y="97"/>
                      <a:pt x="156" y="97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5"/>
                      <a:pt x="156" y="95"/>
                      <a:pt x="156" y="95"/>
                    </a:cubicBezTo>
                    <a:moveTo>
                      <a:pt x="162" y="91"/>
                    </a:moveTo>
                    <a:cubicBezTo>
                      <a:pt x="162" y="91"/>
                      <a:pt x="162" y="91"/>
                      <a:pt x="162" y="91"/>
                    </a:cubicBezTo>
                    <a:cubicBezTo>
                      <a:pt x="162" y="91"/>
                      <a:pt x="162" y="91"/>
                      <a:pt x="162" y="91"/>
                    </a:cubicBezTo>
                    <a:cubicBezTo>
                      <a:pt x="161" y="91"/>
                      <a:pt x="161" y="91"/>
                      <a:pt x="161" y="91"/>
                    </a:cubicBezTo>
                    <a:cubicBezTo>
                      <a:pt x="161" y="91"/>
                      <a:pt x="161" y="91"/>
                      <a:pt x="161" y="91"/>
                    </a:cubicBezTo>
                    <a:cubicBezTo>
                      <a:pt x="162" y="91"/>
                      <a:pt x="162" y="91"/>
                      <a:pt x="162" y="91"/>
                    </a:cubicBezTo>
                    <a:moveTo>
                      <a:pt x="161" y="91"/>
                    </a:moveTo>
                    <a:cubicBezTo>
                      <a:pt x="161" y="91"/>
                      <a:pt x="161" y="91"/>
                      <a:pt x="161" y="91"/>
                    </a:cubicBezTo>
                    <a:cubicBezTo>
                      <a:pt x="161" y="90"/>
                      <a:pt x="161" y="90"/>
                      <a:pt x="161" y="90"/>
                    </a:cubicBezTo>
                    <a:cubicBezTo>
                      <a:pt x="161" y="90"/>
                      <a:pt x="161" y="90"/>
                      <a:pt x="161" y="90"/>
                    </a:cubicBezTo>
                    <a:cubicBezTo>
                      <a:pt x="161" y="90"/>
                      <a:pt x="161" y="90"/>
                      <a:pt x="161" y="90"/>
                    </a:cubicBezTo>
                    <a:cubicBezTo>
                      <a:pt x="161" y="91"/>
                      <a:pt x="161" y="91"/>
                      <a:pt x="161" y="91"/>
                    </a:cubicBezTo>
                    <a:cubicBezTo>
                      <a:pt x="161" y="90"/>
                      <a:pt x="161" y="90"/>
                      <a:pt x="161" y="90"/>
                    </a:cubicBezTo>
                    <a:cubicBezTo>
                      <a:pt x="161" y="91"/>
                      <a:pt x="161" y="91"/>
                      <a:pt x="161" y="91"/>
                    </a:cubicBezTo>
                    <a:moveTo>
                      <a:pt x="157" y="92"/>
                    </a:moveTo>
                    <a:cubicBezTo>
                      <a:pt x="157" y="92"/>
                      <a:pt x="157" y="92"/>
                      <a:pt x="157" y="92"/>
                    </a:cubicBezTo>
                    <a:cubicBezTo>
                      <a:pt x="157" y="92"/>
                      <a:pt x="157" y="92"/>
                      <a:pt x="157" y="92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0"/>
                      <a:pt x="157" y="90"/>
                      <a:pt x="157" y="90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8" y="89"/>
                      <a:pt x="158" y="89"/>
                      <a:pt x="158" y="89"/>
                    </a:cubicBezTo>
                    <a:cubicBezTo>
                      <a:pt x="158" y="89"/>
                      <a:pt x="158" y="89"/>
                      <a:pt x="158" y="89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59" y="91"/>
                      <a:pt x="159" y="91"/>
                      <a:pt x="159" y="91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60" y="90"/>
                      <a:pt x="160" y="90"/>
                      <a:pt x="160" y="90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60" y="91"/>
                      <a:pt x="160" y="91"/>
                      <a:pt x="160" y="91"/>
                    </a:cubicBezTo>
                    <a:cubicBezTo>
                      <a:pt x="161" y="91"/>
                      <a:pt x="161" y="91"/>
                      <a:pt x="161" y="91"/>
                    </a:cubicBezTo>
                    <a:cubicBezTo>
                      <a:pt x="161" y="92"/>
                      <a:pt x="161" y="92"/>
                      <a:pt x="161" y="92"/>
                    </a:cubicBezTo>
                    <a:cubicBezTo>
                      <a:pt x="160" y="92"/>
                      <a:pt x="160" y="92"/>
                      <a:pt x="160" y="92"/>
                    </a:cubicBezTo>
                    <a:cubicBezTo>
                      <a:pt x="160" y="92"/>
                      <a:pt x="160" y="92"/>
                      <a:pt x="160" y="92"/>
                    </a:cubicBezTo>
                    <a:cubicBezTo>
                      <a:pt x="159" y="92"/>
                      <a:pt x="159" y="92"/>
                      <a:pt x="159" y="92"/>
                    </a:cubicBezTo>
                    <a:cubicBezTo>
                      <a:pt x="159" y="93"/>
                      <a:pt x="159" y="93"/>
                      <a:pt x="159" y="93"/>
                    </a:cubicBezTo>
                    <a:cubicBezTo>
                      <a:pt x="159" y="93"/>
                      <a:pt x="159" y="93"/>
                      <a:pt x="159" y="93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6" y="93"/>
                      <a:pt x="156" y="93"/>
                      <a:pt x="156" y="93"/>
                    </a:cubicBezTo>
                    <a:cubicBezTo>
                      <a:pt x="156" y="93"/>
                      <a:pt x="156" y="93"/>
                      <a:pt x="156" y="93"/>
                    </a:cubicBezTo>
                    <a:cubicBezTo>
                      <a:pt x="156" y="93"/>
                      <a:pt x="156" y="93"/>
                      <a:pt x="156" y="93"/>
                    </a:cubicBezTo>
                    <a:cubicBezTo>
                      <a:pt x="156" y="93"/>
                      <a:pt x="156" y="93"/>
                      <a:pt x="156" y="93"/>
                    </a:cubicBez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93"/>
                      <a:pt x="156" y="93"/>
                      <a:pt x="156" y="93"/>
                    </a:cubicBezTo>
                    <a:cubicBezTo>
                      <a:pt x="155" y="93"/>
                      <a:pt x="155" y="93"/>
                      <a:pt x="155" y="93"/>
                    </a:cubicBezTo>
                    <a:cubicBezTo>
                      <a:pt x="156" y="93"/>
                      <a:pt x="156" y="93"/>
                      <a:pt x="156" y="93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57" y="92"/>
                      <a:pt x="157" y="92"/>
                      <a:pt x="157" y="92"/>
                    </a:cubicBezTo>
                    <a:moveTo>
                      <a:pt x="164" y="89"/>
                    </a:moveTo>
                    <a:cubicBezTo>
                      <a:pt x="164" y="89"/>
                      <a:pt x="164" y="89"/>
                      <a:pt x="164" y="89"/>
                    </a:cubicBezTo>
                    <a:cubicBezTo>
                      <a:pt x="163" y="89"/>
                      <a:pt x="163" y="89"/>
                      <a:pt x="163" y="89"/>
                    </a:cubicBezTo>
                    <a:cubicBezTo>
                      <a:pt x="162" y="90"/>
                      <a:pt x="162" y="90"/>
                      <a:pt x="162" y="90"/>
                    </a:cubicBezTo>
                    <a:cubicBezTo>
                      <a:pt x="162" y="90"/>
                      <a:pt x="162" y="90"/>
                      <a:pt x="162" y="90"/>
                    </a:cubicBezTo>
                    <a:cubicBezTo>
                      <a:pt x="162" y="90"/>
                      <a:pt x="162" y="90"/>
                      <a:pt x="162" y="90"/>
                    </a:cubicBezTo>
                    <a:cubicBezTo>
                      <a:pt x="162" y="90"/>
                      <a:pt x="162" y="90"/>
                      <a:pt x="162" y="90"/>
                    </a:cubicBezTo>
                    <a:cubicBezTo>
                      <a:pt x="163" y="89"/>
                      <a:pt x="163" y="89"/>
                      <a:pt x="163" y="89"/>
                    </a:cubicBezTo>
                    <a:cubicBezTo>
                      <a:pt x="163" y="89"/>
                      <a:pt x="163" y="89"/>
                      <a:pt x="163" y="89"/>
                    </a:cubicBezTo>
                    <a:cubicBezTo>
                      <a:pt x="163" y="89"/>
                      <a:pt x="163" y="89"/>
                      <a:pt x="163" y="89"/>
                    </a:cubicBezTo>
                    <a:cubicBezTo>
                      <a:pt x="164" y="89"/>
                      <a:pt x="164" y="89"/>
                      <a:pt x="164" y="89"/>
                    </a:cubicBezTo>
                    <a:moveTo>
                      <a:pt x="164" y="89"/>
                    </a:moveTo>
                    <a:cubicBezTo>
                      <a:pt x="164" y="89"/>
                      <a:pt x="164" y="89"/>
                      <a:pt x="164" y="89"/>
                    </a:cubicBezTo>
                    <a:cubicBezTo>
                      <a:pt x="165" y="88"/>
                      <a:pt x="165" y="88"/>
                      <a:pt x="165" y="88"/>
                    </a:cubicBezTo>
                    <a:cubicBezTo>
                      <a:pt x="165" y="88"/>
                      <a:pt x="165" y="88"/>
                      <a:pt x="165" y="88"/>
                    </a:cubicBezTo>
                    <a:cubicBezTo>
                      <a:pt x="165" y="88"/>
                      <a:pt x="165" y="88"/>
                      <a:pt x="165" y="88"/>
                    </a:cubicBezTo>
                    <a:cubicBezTo>
                      <a:pt x="164" y="89"/>
                      <a:pt x="164" y="89"/>
                      <a:pt x="164" y="89"/>
                    </a:cubicBezTo>
                    <a:cubicBezTo>
                      <a:pt x="164" y="89"/>
                      <a:pt x="164" y="89"/>
                      <a:pt x="164" y="89"/>
                    </a:cubicBezTo>
                    <a:moveTo>
                      <a:pt x="166" y="87"/>
                    </a:moveTo>
                    <a:cubicBezTo>
                      <a:pt x="166" y="87"/>
                      <a:pt x="166" y="87"/>
                      <a:pt x="166" y="87"/>
                    </a:cubicBezTo>
                    <a:cubicBezTo>
                      <a:pt x="166" y="86"/>
                      <a:pt x="166" y="86"/>
                      <a:pt x="166" y="86"/>
                    </a:cubicBezTo>
                    <a:cubicBezTo>
                      <a:pt x="167" y="86"/>
                      <a:pt x="167" y="86"/>
                      <a:pt x="167" y="86"/>
                    </a:cubicBezTo>
                    <a:cubicBezTo>
                      <a:pt x="167" y="87"/>
                      <a:pt x="167" y="87"/>
                      <a:pt x="167" y="87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66" y="87"/>
                      <a:pt x="166" y="87"/>
                      <a:pt x="166" y="87"/>
                    </a:cubicBezTo>
                    <a:moveTo>
                      <a:pt x="167" y="85"/>
                    </a:move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7" y="85"/>
                      <a:pt x="167" y="85"/>
                      <a:pt x="167" y="85"/>
                    </a:cubicBezTo>
                    <a:cubicBezTo>
                      <a:pt x="168" y="85"/>
                      <a:pt x="168" y="85"/>
                      <a:pt x="168" y="85"/>
                    </a:cubicBezTo>
                    <a:cubicBezTo>
                      <a:pt x="167" y="85"/>
                      <a:pt x="167" y="85"/>
                      <a:pt x="167" y="85"/>
                    </a:cubicBezTo>
                    <a:moveTo>
                      <a:pt x="168" y="84"/>
                    </a:moveTo>
                    <a:cubicBezTo>
                      <a:pt x="168" y="84"/>
                      <a:pt x="168" y="84"/>
                      <a:pt x="168" y="84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8" y="84"/>
                      <a:pt x="168" y="84"/>
                      <a:pt x="168" y="84"/>
                    </a:cubicBezTo>
                    <a:moveTo>
                      <a:pt x="168" y="83"/>
                    </a:moveTo>
                    <a:cubicBezTo>
                      <a:pt x="169" y="83"/>
                      <a:pt x="169" y="83"/>
                      <a:pt x="169" y="83"/>
                    </a:cubicBezTo>
                    <a:cubicBezTo>
                      <a:pt x="169" y="83"/>
                      <a:pt x="169" y="83"/>
                      <a:pt x="169" y="83"/>
                    </a:cubicBezTo>
                    <a:cubicBezTo>
                      <a:pt x="169" y="83"/>
                      <a:pt x="169" y="83"/>
                      <a:pt x="169" y="83"/>
                    </a:cubicBezTo>
                    <a:cubicBezTo>
                      <a:pt x="169" y="83"/>
                      <a:pt x="169" y="83"/>
                      <a:pt x="169" y="83"/>
                    </a:cubicBezTo>
                    <a:cubicBezTo>
                      <a:pt x="168" y="83"/>
                      <a:pt x="168" y="83"/>
                      <a:pt x="168" y="83"/>
                    </a:cubicBezTo>
                    <a:moveTo>
                      <a:pt x="169" y="82"/>
                    </a:moveTo>
                    <a:cubicBezTo>
                      <a:pt x="169" y="82"/>
                      <a:pt x="169" y="82"/>
                      <a:pt x="169" y="82"/>
                    </a:cubicBezTo>
                    <a:cubicBezTo>
                      <a:pt x="169" y="82"/>
                      <a:pt x="169" y="82"/>
                      <a:pt x="169" y="82"/>
                    </a:cubicBezTo>
                    <a:cubicBezTo>
                      <a:pt x="170" y="81"/>
                      <a:pt x="170" y="81"/>
                      <a:pt x="170" y="81"/>
                    </a:cubicBezTo>
                    <a:cubicBezTo>
                      <a:pt x="170" y="81"/>
                      <a:pt x="170" y="81"/>
                      <a:pt x="170" y="81"/>
                    </a:cubicBezTo>
                    <a:cubicBezTo>
                      <a:pt x="170" y="82"/>
                      <a:pt x="170" y="82"/>
                      <a:pt x="170" y="82"/>
                    </a:cubicBezTo>
                    <a:cubicBezTo>
                      <a:pt x="169" y="82"/>
                      <a:pt x="169" y="82"/>
                      <a:pt x="169" y="82"/>
                    </a:cubicBezTo>
                    <a:moveTo>
                      <a:pt x="189" y="81"/>
                    </a:moveTo>
                    <a:cubicBezTo>
                      <a:pt x="189" y="81"/>
                      <a:pt x="189" y="81"/>
                      <a:pt x="189" y="81"/>
                    </a:cubicBezTo>
                    <a:cubicBezTo>
                      <a:pt x="189" y="81"/>
                      <a:pt x="189" y="81"/>
                      <a:pt x="189" y="81"/>
                    </a:cubicBezTo>
                    <a:cubicBezTo>
                      <a:pt x="189" y="81"/>
                      <a:pt x="189" y="81"/>
                      <a:pt x="189" y="81"/>
                    </a:cubicBezTo>
                    <a:cubicBezTo>
                      <a:pt x="189" y="81"/>
                      <a:pt x="189" y="81"/>
                      <a:pt x="189" y="81"/>
                    </a:cubicBezTo>
                    <a:cubicBezTo>
                      <a:pt x="189" y="81"/>
                      <a:pt x="189" y="81"/>
                      <a:pt x="189" y="81"/>
                    </a:cubicBezTo>
                    <a:moveTo>
                      <a:pt x="192" y="81"/>
                    </a:moveTo>
                    <a:cubicBezTo>
                      <a:pt x="191" y="81"/>
                      <a:pt x="191" y="81"/>
                      <a:pt x="191" y="81"/>
                    </a:cubicBezTo>
                    <a:cubicBezTo>
                      <a:pt x="191" y="81"/>
                      <a:pt x="191" y="81"/>
                      <a:pt x="191" y="81"/>
                    </a:cubicBezTo>
                    <a:cubicBezTo>
                      <a:pt x="192" y="80"/>
                      <a:pt x="192" y="80"/>
                      <a:pt x="192" y="80"/>
                    </a:cubicBezTo>
                    <a:cubicBezTo>
                      <a:pt x="192" y="81"/>
                      <a:pt x="192" y="81"/>
                      <a:pt x="192" y="81"/>
                    </a:cubicBezTo>
                    <a:cubicBezTo>
                      <a:pt x="192" y="81"/>
                      <a:pt x="192" y="81"/>
                      <a:pt x="192" y="81"/>
                    </a:cubicBezTo>
                    <a:moveTo>
                      <a:pt x="192" y="81"/>
                    </a:moveTo>
                    <a:cubicBezTo>
                      <a:pt x="192" y="81"/>
                      <a:pt x="192" y="81"/>
                      <a:pt x="192" y="81"/>
                    </a:cubicBezTo>
                    <a:cubicBezTo>
                      <a:pt x="192" y="81"/>
                      <a:pt x="192" y="81"/>
                      <a:pt x="192" y="81"/>
                    </a:cubicBezTo>
                    <a:cubicBezTo>
                      <a:pt x="193" y="80"/>
                      <a:pt x="193" y="80"/>
                      <a:pt x="193" y="80"/>
                    </a:cubicBezTo>
                    <a:cubicBezTo>
                      <a:pt x="193" y="81"/>
                      <a:pt x="193" y="81"/>
                      <a:pt x="193" y="81"/>
                    </a:cubicBezTo>
                    <a:cubicBezTo>
                      <a:pt x="193" y="81"/>
                      <a:pt x="193" y="81"/>
                      <a:pt x="193" y="81"/>
                    </a:cubicBezTo>
                    <a:cubicBezTo>
                      <a:pt x="192" y="81"/>
                      <a:pt x="192" y="81"/>
                      <a:pt x="192" y="81"/>
                    </a:cubicBezTo>
                    <a:moveTo>
                      <a:pt x="195" y="80"/>
                    </a:moveTo>
                    <a:cubicBezTo>
                      <a:pt x="195" y="80"/>
                      <a:pt x="195" y="80"/>
                      <a:pt x="195" y="80"/>
                    </a:cubicBezTo>
                    <a:cubicBezTo>
                      <a:pt x="196" y="80"/>
                      <a:pt x="196" y="80"/>
                      <a:pt x="196" y="80"/>
                    </a:cubicBezTo>
                    <a:cubicBezTo>
                      <a:pt x="196" y="80"/>
                      <a:pt x="196" y="80"/>
                      <a:pt x="196" y="80"/>
                    </a:cubicBezTo>
                    <a:cubicBezTo>
                      <a:pt x="195" y="80"/>
                      <a:pt x="195" y="80"/>
                      <a:pt x="195" y="80"/>
                    </a:cubicBezTo>
                    <a:moveTo>
                      <a:pt x="188" y="80"/>
                    </a:moveTo>
                    <a:cubicBezTo>
                      <a:pt x="187" y="80"/>
                      <a:pt x="187" y="80"/>
                      <a:pt x="187" y="80"/>
                    </a:cubicBezTo>
                    <a:cubicBezTo>
                      <a:pt x="187" y="80"/>
                      <a:pt x="187" y="80"/>
                      <a:pt x="187" y="80"/>
                    </a:cubicBezTo>
                    <a:cubicBezTo>
                      <a:pt x="188" y="80"/>
                      <a:pt x="188" y="80"/>
                      <a:pt x="188" y="80"/>
                    </a:cubicBezTo>
                    <a:cubicBezTo>
                      <a:pt x="188" y="80"/>
                      <a:pt x="188" y="80"/>
                      <a:pt x="188" y="80"/>
                    </a:cubicBezTo>
                    <a:cubicBezTo>
                      <a:pt x="188" y="80"/>
                      <a:pt x="188" y="80"/>
                      <a:pt x="188" y="80"/>
                    </a:cubicBezTo>
                    <a:cubicBezTo>
                      <a:pt x="188" y="80"/>
                      <a:pt x="188" y="80"/>
                      <a:pt x="188" y="80"/>
                    </a:cubicBezTo>
                    <a:moveTo>
                      <a:pt x="194" y="80"/>
                    </a:moveTo>
                    <a:cubicBezTo>
                      <a:pt x="194" y="80"/>
                      <a:pt x="194" y="80"/>
                      <a:pt x="194" y="80"/>
                    </a:cubicBezTo>
                    <a:cubicBezTo>
                      <a:pt x="194" y="80"/>
                      <a:pt x="194" y="80"/>
                      <a:pt x="194" y="80"/>
                    </a:cubicBezTo>
                    <a:cubicBezTo>
                      <a:pt x="195" y="80"/>
                      <a:pt x="195" y="80"/>
                      <a:pt x="195" y="80"/>
                    </a:cubicBezTo>
                    <a:cubicBezTo>
                      <a:pt x="195" y="80"/>
                      <a:pt x="195" y="80"/>
                      <a:pt x="195" y="80"/>
                    </a:cubicBezTo>
                    <a:cubicBezTo>
                      <a:pt x="195" y="80"/>
                      <a:pt x="195" y="80"/>
                      <a:pt x="195" y="80"/>
                    </a:cubicBezTo>
                    <a:cubicBezTo>
                      <a:pt x="195" y="80"/>
                      <a:pt x="195" y="80"/>
                      <a:pt x="195" y="80"/>
                    </a:cubicBezTo>
                    <a:cubicBezTo>
                      <a:pt x="194" y="80"/>
                      <a:pt x="194" y="80"/>
                      <a:pt x="194" y="80"/>
                    </a:cubicBezTo>
                    <a:moveTo>
                      <a:pt x="184" y="80"/>
                    </a:moveTo>
                    <a:cubicBezTo>
                      <a:pt x="184" y="79"/>
                      <a:pt x="184" y="79"/>
                      <a:pt x="184" y="79"/>
                    </a:cubicBezTo>
                    <a:cubicBezTo>
                      <a:pt x="184" y="79"/>
                      <a:pt x="184" y="79"/>
                      <a:pt x="184" y="79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80"/>
                      <a:pt x="184" y="80"/>
                      <a:pt x="184" y="80"/>
                    </a:cubicBezTo>
                    <a:moveTo>
                      <a:pt x="184" y="79"/>
                    </a:moveTo>
                    <a:cubicBezTo>
                      <a:pt x="183" y="79"/>
                      <a:pt x="183" y="79"/>
                      <a:pt x="183" y="79"/>
                    </a:cubicBezTo>
                    <a:cubicBezTo>
                      <a:pt x="183" y="79"/>
                      <a:pt x="183" y="79"/>
                      <a:pt x="183" y="79"/>
                    </a:cubicBezTo>
                    <a:cubicBezTo>
                      <a:pt x="184" y="79"/>
                      <a:pt x="184" y="79"/>
                      <a:pt x="184" y="79"/>
                    </a:cubicBezTo>
                    <a:cubicBezTo>
                      <a:pt x="184" y="79"/>
                      <a:pt x="184" y="79"/>
                      <a:pt x="184" y="79"/>
                    </a:cubicBezTo>
                    <a:cubicBezTo>
                      <a:pt x="184" y="79"/>
                      <a:pt x="184" y="79"/>
                      <a:pt x="184" y="79"/>
                    </a:cubicBezTo>
                    <a:moveTo>
                      <a:pt x="200" y="79"/>
                    </a:moveTo>
                    <a:cubicBezTo>
                      <a:pt x="200" y="79"/>
                      <a:pt x="200" y="79"/>
                      <a:pt x="200" y="79"/>
                    </a:cubicBezTo>
                    <a:cubicBezTo>
                      <a:pt x="200" y="78"/>
                      <a:pt x="200" y="78"/>
                      <a:pt x="200" y="78"/>
                    </a:cubicBezTo>
                    <a:cubicBezTo>
                      <a:pt x="200" y="78"/>
                      <a:pt x="200" y="78"/>
                      <a:pt x="200" y="78"/>
                    </a:cubicBezTo>
                    <a:cubicBezTo>
                      <a:pt x="200" y="78"/>
                      <a:pt x="200" y="78"/>
                      <a:pt x="200" y="78"/>
                    </a:cubicBezTo>
                    <a:cubicBezTo>
                      <a:pt x="200" y="78"/>
                      <a:pt x="200" y="78"/>
                      <a:pt x="200" y="78"/>
                    </a:cubicBezTo>
                    <a:cubicBezTo>
                      <a:pt x="200" y="79"/>
                      <a:pt x="200" y="79"/>
                      <a:pt x="200" y="79"/>
                    </a:cubicBezTo>
                    <a:moveTo>
                      <a:pt x="201" y="78"/>
                    </a:moveTo>
                    <a:cubicBezTo>
                      <a:pt x="201" y="78"/>
                      <a:pt x="201" y="78"/>
                      <a:pt x="201" y="78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78"/>
                      <a:pt x="202" y="78"/>
                      <a:pt x="202" y="78"/>
                    </a:cubicBezTo>
                    <a:cubicBezTo>
                      <a:pt x="201" y="78"/>
                      <a:pt x="201" y="78"/>
                      <a:pt x="201" y="78"/>
                    </a:cubicBezTo>
                    <a:cubicBezTo>
                      <a:pt x="201" y="78"/>
                      <a:pt x="201" y="78"/>
                      <a:pt x="201" y="78"/>
                    </a:cubicBezTo>
                    <a:moveTo>
                      <a:pt x="45" y="76"/>
                    </a:moveTo>
                    <a:cubicBezTo>
                      <a:pt x="45" y="76"/>
                      <a:pt x="45" y="76"/>
                      <a:pt x="45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5" y="76"/>
                      <a:pt x="45" y="76"/>
                      <a:pt x="45" y="76"/>
                    </a:cubicBezTo>
                    <a:moveTo>
                      <a:pt x="158" y="77"/>
                    </a:moveTo>
                    <a:cubicBezTo>
                      <a:pt x="158" y="77"/>
                      <a:pt x="158" y="77"/>
                      <a:pt x="158" y="77"/>
                    </a:cubicBezTo>
                    <a:cubicBezTo>
                      <a:pt x="158" y="76"/>
                      <a:pt x="158" y="76"/>
                      <a:pt x="158" y="76"/>
                    </a:cubicBezTo>
                    <a:cubicBezTo>
                      <a:pt x="158" y="75"/>
                      <a:pt x="158" y="75"/>
                      <a:pt x="158" y="75"/>
                    </a:cubicBezTo>
                    <a:cubicBezTo>
                      <a:pt x="158" y="75"/>
                      <a:pt x="158" y="75"/>
                      <a:pt x="158" y="75"/>
                    </a:cubicBezTo>
                    <a:cubicBezTo>
                      <a:pt x="158" y="76"/>
                      <a:pt x="158" y="76"/>
                      <a:pt x="158" y="76"/>
                    </a:cubicBezTo>
                    <a:cubicBezTo>
                      <a:pt x="158" y="76"/>
                      <a:pt x="158" y="76"/>
                      <a:pt x="158" y="76"/>
                    </a:cubicBezTo>
                    <a:cubicBezTo>
                      <a:pt x="159" y="77"/>
                      <a:pt x="159" y="77"/>
                      <a:pt x="159" y="77"/>
                    </a:cubicBezTo>
                    <a:cubicBezTo>
                      <a:pt x="159" y="78"/>
                      <a:pt x="159" y="78"/>
                      <a:pt x="159" y="78"/>
                    </a:cubicBezTo>
                    <a:cubicBezTo>
                      <a:pt x="159" y="79"/>
                      <a:pt x="159" y="79"/>
                      <a:pt x="159" y="79"/>
                    </a:cubicBezTo>
                    <a:cubicBezTo>
                      <a:pt x="159" y="81"/>
                      <a:pt x="159" y="81"/>
                      <a:pt x="159" y="81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60" y="83"/>
                      <a:pt x="160" y="83"/>
                      <a:pt x="160" y="83"/>
                    </a:cubicBezTo>
                    <a:cubicBezTo>
                      <a:pt x="160" y="84"/>
                      <a:pt x="160" y="84"/>
                      <a:pt x="160" y="84"/>
                    </a:cubicBezTo>
                    <a:cubicBezTo>
                      <a:pt x="160" y="84"/>
                      <a:pt x="160" y="84"/>
                      <a:pt x="160" y="84"/>
                    </a:cubicBezTo>
                    <a:cubicBezTo>
                      <a:pt x="160" y="84"/>
                      <a:pt x="160" y="84"/>
                      <a:pt x="160" y="84"/>
                    </a:cubicBezTo>
                    <a:cubicBezTo>
                      <a:pt x="159" y="84"/>
                      <a:pt x="159" y="84"/>
                      <a:pt x="159" y="84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58" y="83"/>
                      <a:pt x="158" y="83"/>
                      <a:pt x="158" y="83"/>
                    </a:cubicBezTo>
                    <a:cubicBezTo>
                      <a:pt x="158" y="84"/>
                      <a:pt x="158" y="84"/>
                      <a:pt x="158" y="84"/>
                    </a:cubicBezTo>
                    <a:cubicBezTo>
                      <a:pt x="158" y="85"/>
                      <a:pt x="158" y="85"/>
                      <a:pt x="158" y="85"/>
                    </a:cubicBezTo>
                    <a:cubicBezTo>
                      <a:pt x="158" y="85"/>
                      <a:pt x="158" y="85"/>
                      <a:pt x="158" y="85"/>
                    </a:cubicBezTo>
                    <a:cubicBezTo>
                      <a:pt x="158" y="85"/>
                      <a:pt x="158" y="85"/>
                      <a:pt x="158" y="85"/>
                    </a:cubicBezTo>
                    <a:cubicBezTo>
                      <a:pt x="158" y="86"/>
                      <a:pt x="158" y="86"/>
                      <a:pt x="158" y="86"/>
                    </a:cubicBezTo>
                    <a:cubicBezTo>
                      <a:pt x="158" y="87"/>
                      <a:pt x="158" y="87"/>
                      <a:pt x="158" y="87"/>
                    </a:cubicBezTo>
                    <a:cubicBezTo>
                      <a:pt x="159" y="87"/>
                      <a:pt x="159" y="87"/>
                      <a:pt x="159" y="87"/>
                    </a:cubicBezTo>
                    <a:cubicBezTo>
                      <a:pt x="159" y="88"/>
                      <a:pt x="159" y="88"/>
                      <a:pt x="159" y="88"/>
                    </a:cubicBezTo>
                    <a:cubicBezTo>
                      <a:pt x="159" y="88"/>
                      <a:pt x="159" y="88"/>
                      <a:pt x="159" y="88"/>
                    </a:cubicBezTo>
                    <a:cubicBezTo>
                      <a:pt x="158" y="87"/>
                      <a:pt x="158" y="87"/>
                      <a:pt x="158" y="87"/>
                    </a:cubicBezTo>
                    <a:cubicBezTo>
                      <a:pt x="158" y="87"/>
                      <a:pt x="158" y="87"/>
                      <a:pt x="158" y="87"/>
                    </a:cubicBezTo>
                    <a:cubicBezTo>
                      <a:pt x="158" y="88"/>
                      <a:pt x="158" y="88"/>
                      <a:pt x="158" y="88"/>
                    </a:cubicBezTo>
                    <a:cubicBezTo>
                      <a:pt x="158" y="88"/>
                      <a:pt x="158" y="88"/>
                      <a:pt x="158" y="88"/>
                    </a:cubicBezTo>
                    <a:cubicBezTo>
                      <a:pt x="157" y="88"/>
                      <a:pt x="157" y="88"/>
                      <a:pt x="157" y="88"/>
                    </a:cubicBezTo>
                    <a:cubicBezTo>
                      <a:pt x="157" y="87"/>
                      <a:pt x="157" y="87"/>
                      <a:pt x="157" y="87"/>
                    </a:cubicBezTo>
                    <a:cubicBezTo>
                      <a:pt x="158" y="86"/>
                      <a:pt x="158" y="86"/>
                      <a:pt x="158" y="86"/>
                    </a:cubicBezTo>
                    <a:cubicBezTo>
                      <a:pt x="158" y="85"/>
                      <a:pt x="158" y="85"/>
                      <a:pt x="158" y="85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8" y="83"/>
                      <a:pt x="158" y="83"/>
                      <a:pt x="158" y="83"/>
                    </a:cubicBezTo>
                    <a:cubicBezTo>
                      <a:pt x="158" y="83"/>
                      <a:pt x="158" y="83"/>
                      <a:pt x="158" y="83"/>
                    </a:cubicBezTo>
                    <a:cubicBezTo>
                      <a:pt x="158" y="82"/>
                      <a:pt x="158" y="82"/>
                      <a:pt x="158" y="82"/>
                    </a:cubicBezTo>
                    <a:cubicBezTo>
                      <a:pt x="158" y="80"/>
                      <a:pt x="158" y="80"/>
                      <a:pt x="158" y="80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79"/>
                      <a:pt x="157" y="79"/>
                      <a:pt x="157" y="79"/>
                    </a:cubicBezTo>
                    <a:cubicBezTo>
                      <a:pt x="157" y="79"/>
                      <a:pt x="157" y="79"/>
                      <a:pt x="157" y="79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8" y="77"/>
                      <a:pt x="158" y="77"/>
                      <a:pt x="158" y="77"/>
                    </a:cubicBezTo>
                    <a:cubicBezTo>
                      <a:pt x="158" y="77"/>
                      <a:pt x="158" y="77"/>
                      <a:pt x="158" y="77"/>
                    </a:cubicBezTo>
                    <a:moveTo>
                      <a:pt x="207" y="76"/>
                    </a:moveTo>
                    <a:cubicBezTo>
                      <a:pt x="207" y="75"/>
                      <a:pt x="207" y="75"/>
                      <a:pt x="207" y="75"/>
                    </a:cubicBezTo>
                    <a:cubicBezTo>
                      <a:pt x="207" y="75"/>
                      <a:pt x="207" y="75"/>
                      <a:pt x="207" y="75"/>
                    </a:cubicBezTo>
                    <a:cubicBezTo>
                      <a:pt x="207" y="75"/>
                      <a:pt x="207" y="75"/>
                      <a:pt x="207" y="75"/>
                    </a:cubicBezTo>
                    <a:cubicBezTo>
                      <a:pt x="207" y="76"/>
                      <a:pt x="207" y="76"/>
                      <a:pt x="207" y="76"/>
                    </a:cubicBezTo>
                    <a:moveTo>
                      <a:pt x="43" y="75"/>
                    </a:moveTo>
                    <a:cubicBezTo>
                      <a:pt x="43" y="75"/>
                      <a:pt x="43" y="75"/>
                      <a:pt x="43" y="75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5"/>
                      <a:pt x="43" y="75"/>
                      <a:pt x="43" y="75"/>
                    </a:cubicBezTo>
                    <a:moveTo>
                      <a:pt x="207" y="75"/>
                    </a:moveTo>
                    <a:cubicBezTo>
                      <a:pt x="207" y="75"/>
                      <a:pt x="207" y="75"/>
                      <a:pt x="207" y="75"/>
                    </a:cubicBezTo>
                    <a:cubicBezTo>
                      <a:pt x="207" y="75"/>
                      <a:pt x="207" y="75"/>
                      <a:pt x="207" y="75"/>
                    </a:cubicBezTo>
                    <a:cubicBezTo>
                      <a:pt x="207" y="75"/>
                      <a:pt x="207" y="75"/>
                      <a:pt x="207" y="75"/>
                    </a:cubicBezTo>
                    <a:cubicBezTo>
                      <a:pt x="207" y="75"/>
                      <a:pt x="207" y="75"/>
                      <a:pt x="207" y="75"/>
                    </a:cubicBezTo>
                    <a:moveTo>
                      <a:pt x="44" y="75"/>
                    </a:moveTo>
                    <a:cubicBezTo>
                      <a:pt x="44" y="75"/>
                      <a:pt x="44" y="75"/>
                      <a:pt x="44" y="75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4" y="75"/>
                      <a:pt x="44" y="75"/>
                      <a:pt x="44" y="75"/>
                    </a:cubicBezTo>
                    <a:moveTo>
                      <a:pt x="180" y="75"/>
                    </a:moveTo>
                    <a:cubicBezTo>
                      <a:pt x="180" y="75"/>
                      <a:pt x="180" y="75"/>
                      <a:pt x="180" y="75"/>
                    </a:cubicBezTo>
                    <a:cubicBezTo>
                      <a:pt x="180" y="74"/>
                      <a:pt x="180" y="74"/>
                      <a:pt x="180" y="74"/>
                    </a:cubicBezTo>
                    <a:cubicBezTo>
                      <a:pt x="180" y="74"/>
                      <a:pt x="180" y="74"/>
                      <a:pt x="180" y="74"/>
                    </a:cubicBezTo>
                    <a:cubicBezTo>
                      <a:pt x="180" y="75"/>
                      <a:pt x="180" y="75"/>
                      <a:pt x="180" y="75"/>
                    </a:cubicBezTo>
                    <a:cubicBezTo>
                      <a:pt x="180" y="75"/>
                      <a:pt x="180" y="75"/>
                      <a:pt x="180" y="75"/>
                    </a:cubicBezTo>
                    <a:moveTo>
                      <a:pt x="153" y="75"/>
                    </a:move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5"/>
                      <a:pt x="153" y="75"/>
                      <a:pt x="153" y="75"/>
                    </a:cubicBezTo>
                    <a:moveTo>
                      <a:pt x="154" y="75"/>
                    </a:move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4" y="75"/>
                      <a:pt x="154" y="75"/>
                      <a:pt x="154" y="75"/>
                    </a:cubicBezTo>
                    <a:moveTo>
                      <a:pt x="42" y="75"/>
                    </a:moveTo>
                    <a:cubicBezTo>
                      <a:pt x="41" y="75"/>
                      <a:pt x="41" y="75"/>
                      <a:pt x="41" y="75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5"/>
                      <a:pt x="42" y="75"/>
                      <a:pt x="42" y="75"/>
                    </a:cubicBezTo>
                    <a:moveTo>
                      <a:pt x="179" y="75"/>
                    </a:moveTo>
                    <a:cubicBezTo>
                      <a:pt x="179" y="75"/>
                      <a:pt x="179" y="75"/>
                      <a:pt x="179" y="75"/>
                    </a:cubicBezTo>
                    <a:cubicBezTo>
                      <a:pt x="178" y="74"/>
                      <a:pt x="178" y="74"/>
                      <a:pt x="178" y="74"/>
                    </a:cubicBezTo>
                    <a:cubicBezTo>
                      <a:pt x="178" y="74"/>
                      <a:pt x="178" y="74"/>
                      <a:pt x="178" y="74"/>
                    </a:cubicBezTo>
                    <a:cubicBezTo>
                      <a:pt x="179" y="74"/>
                      <a:pt x="179" y="74"/>
                      <a:pt x="179" y="74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79" y="75"/>
                      <a:pt x="179" y="75"/>
                      <a:pt x="179" y="75"/>
                    </a:cubicBezTo>
                    <a:moveTo>
                      <a:pt x="43" y="74"/>
                    </a:moveTo>
                    <a:cubicBezTo>
                      <a:pt x="43" y="74"/>
                      <a:pt x="43" y="74"/>
                      <a:pt x="43" y="74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3" y="74"/>
                      <a:pt x="43" y="74"/>
                      <a:pt x="43" y="74"/>
                    </a:cubicBezTo>
                    <a:moveTo>
                      <a:pt x="48" y="71"/>
                    </a:moveTo>
                    <a:cubicBezTo>
                      <a:pt x="48" y="71"/>
                      <a:pt x="48" y="71"/>
                      <a:pt x="48" y="71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8" y="71"/>
                      <a:pt x="48" y="71"/>
                      <a:pt x="48" y="71"/>
                    </a:cubicBezTo>
                    <a:moveTo>
                      <a:pt x="28" y="70"/>
                    </a:moveTo>
                    <a:cubicBezTo>
                      <a:pt x="28" y="70"/>
                      <a:pt x="28" y="70"/>
                      <a:pt x="28" y="7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70"/>
                      <a:pt x="28" y="70"/>
                      <a:pt x="28" y="70"/>
                    </a:cubicBezTo>
                    <a:moveTo>
                      <a:pt x="213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1"/>
                      <a:pt x="212" y="71"/>
                      <a:pt x="212" y="71"/>
                    </a:cubicBezTo>
                    <a:cubicBezTo>
                      <a:pt x="212" y="71"/>
                      <a:pt x="212" y="71"/>
                      <a:pt x="212" y="71"/>
                    </a:cubicBezTo>
                    <a:cubicBezTo>
                      <a:pt x="212" y="71"/>
                      <a:pt x="212" y="71"/>
                      <a:pt x="212" y="71"/>
                    </a:cubicBezTo>
                    <a:cubicBezTo>
                      <a:pt x="213" y="71"/>
                      <a:pt x="213" y="71"/>
                      <a:pt x="213" y="71"/>
                    </a:cubicBezTo>
                    <a:cubicBezTo>
                      <a:pt x="213" y="70"/>
                      <a:pt x="213" y="70"/>
                      <a:pt x="213" y="70"/>
                    </a:cubicBezTo>
                    <a:cubicBezTo>
                      <a:pt x="214" y="70"/>
                      <a:pt x="214" y="70"/>
                      <a:pt x="214" y="70"/>
                    </a:cubicBezTo>
                    <a:cubicBezTo>
                      <a:pt x="214" y="71"/>
                      <a:pt x="214" y="71"/>
                      <a:pt x="214" y="71"/>
                    </a:cubicBezTo>
                    <a:cubicBezTo>
                      <a:pt x="214" y="71"/>
                      <a:pt x="214" y="71"/>
                      <a:pt x="214" y="71"/>
                    </a:cubicBezTo>
                    <a:cubicBezTo>
                      <a:pt x="213" y="71"/>
                      <a:pt x="213" y="71"/>
                      <a:pt x="213" y="71"/>
                    </a:cubicBezTo>
                    <a:cubicBezTo>
                      <a:pt x="213" y="72"/>
                      <a:pt x="213" y="72"/>
                      <a:pt x="213" y="72"/>
                    </a:cubicBezTo>
                    <a:cubicBezTo>
                      <a:pt x="213" y="72"/>
                      <a:pt x="213" y="72"/>
                      <a:pt x="213" y="72"/>
                    </a:cubicBezTo>
                    <a:cubicBezTo>
                      <a:pt x="213" y="72"/>
                      <a:pt x="213" y="72"/>
                      <a:pt x="213" y="72"/>
                    </a:cubicBezTo>
                    <a:moveTo>
                      <a:pt x="40" y="72"/>
                    </a:move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2"/>
                      <a:pt x="40" y="72"/>
                      <a:pt x="40" y="72"/>
                    </a:cubicBezTo>
                    <a:moveTo>
                      <a:pt x="49" y="71"/>
                    </a:moveTo>
                    <a:cubicBezTo>
                      <a:pt x="49" y="70"/>
                      <a:pt x="49" y="70"/>
                      <a:pt x="49" y="70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49" y="71"/>
                      <a:pt x="49" y="71"/>
                      <a:pt x="49" y="71"/>
                    </a:cubicBezTo>
                    <a:cubicBezTo>
                      <a:pt x="49" y="71"/>
                      <a:pt x="49" y="71"/>
                      <a:pt x="49" y="71"/>
                    </a:cubicBezTo>
                    <a:moveTo>
                      <a:pt x="213" y="70"/>
                    </a:moveTo>
                    <a:cubicBezTo>
                      <a:pt x="213" y="70"/>
                      <a:pt x="213" y="70"/>
                      <a:pt x="213" y="70"/>
                    </a:cubicBezTo>
                    <a:cubicBezTo>
                      <a:pt x="213" y="69"/>
                      <a:pt x="213" y="69"/>
                      <a:pt x="213" y="69"/>
                    </a:cubicBezTo>
                    <a:cubicBezTo>
                      <a:pt x="214" y="69"/>
                      <a:pt x="214" y="69"/>
                      <a:pt x="214" y="69"/>
                    </a:cubicBezTo>
                    <a:cubicBezTo>
                      <a:pt x="214" y="70"/>
                      <a:pt x="214" y="70"/>
                      <a:pt x="214" y="70"/>
                    </a:cubicBezTo>
                    <a:cubicBezTo>
                      <a:pt x="214" y="70"/>
                      <a:pt x="214" y="70"/>
                      <a:pt x="214" y="70"/>
                    </a:cubicBezTo>
                    <a:cubicBezTo>
                      <a:pt x="213" y="70"/>
                      <a:pt x="213" y="70"/>
                      <a:pt x="213" y="70"/>
                    </a:cubicBezTo>
                    <a:moveTo>
                      <a:pt x="27" y="70"/>
                    </a:move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moveTo>
                      <a:pt x="52" y="69"/>
                    </a:move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9"/>
                      <a:pt x="52" y="69"/>
                      <a:pt x="52" y="69"/>
                    </a:cubicBezTo>
                    <a:moveTo>
                      <a:pt x="52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2" y="68"/>
                      <a:pt x="52" y="68"/>
                      <a:pt x="52" y="68"/>
                    </a:cubicBezTo>
                    <a:moveTo>
                      <a:pt x="176" y="68"/>
                    </a:moveTo>
                    <a:cubicBezTo>
                      <a:pt x="176" y="68"/>
                      <a:pt x="176" y="68"/>
                      <a:pt x="176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7" y="67"/>
                      <a:pt x="177" y="67"/>
                      <a:pt x="177" y="67"/>
                    </a:cubicBezTo>
                    <a:cubicBezTo>
                      <a:pt x="177" y="68"/>
                      <a:pt x="177" y="68"/>
                      <a:pt x="177" y="68"/>
                    </a:cubicBezTo>
                    <a:cubicBezTo>
                      <a:pt x="176" y="68"/>
                      <a:pt x="176" y="68"/>
                      <a:pt x="176" y="68"/>
                    </a:cubicBezTo>
                    <a:moveTo>
                      <a:pt x="202" y="67"/>
                    </a:moveTo>
                    <a:cubicBezTo>
                      <a:pt x="201" y="66"/>
                      <a:pt x="201" y="66"/>
                      <a:pt x="201" y="66"/>
                    </a:cubicBezTo>
                    <a:cubicBezTo>
                      <a:pt x="201" y="66"/>
                      <a:pt x="201" y="66"/>
                      <a:pt x="201" y="66"/>
                    </a:cubicBezTo>
                    <a:cubicBezTo>
                      <a:pt x="201" y="66"/>
                      <a:pt x="201" y="66"/>
                      <a:pt x="201" y="66"/>
                    </a:cubicBezTo>
                    <a:cubicBezTo>
                      <a:pt x="201" y="66"/>
                      <a:pt x="201" y="66"/>
                      <a:pt x="201" y="66"/>
                    </a:cubicBezTo>
                    <a:cubicBezTo>
                      <a:pt x="202" y="66"/>
                      <a:pt x="202" y="66"/>
                      <a:pt x="202" y="66"/>
                    </a:cubicBezTo>
                    <a:cubicBezTo>
                      <a:pt x="202" y="66"/>
                      <a:pt x="202" y="66"/>
                      <a:pt x="202" y="66"/>
                    </a:cubicBezTo>
                    <a:cubicBezTo>
                      <a:pt x="202" y="67"/>
                      <a:pt x="202" y="67"/>
                      <a:pt x="202" y="67"/>
                    </a:cubicBezTo>
                    <a:cubicBezTo>
                      <a:pt x="202" y="67"/>
                      <a:pt x="202" y="67"/>
                      <a:pt x="202" y="67"/>
                    </a:cubicBezTo>
                    <a:cubicBezTo>
                      <a:pt x="202" y="67"/>
                      <a:pt x="202" y="67"/>
                      <a:pt x="202" y="67"/>
                    </a:cubicBezTo>
                    <a:moveTo>
                      <a:pt x="50" y="65"/>
                    </a:move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moveTo>
                      <a:pt x="216" y="64"/>
                    </a:moveTo>
                    <a:cubicBezTo>
                      <a:pt x="216" y="63"/>
                      <a:pt x="216" y="63"/>
                      <a:pt x="216" y="63"/>
                    </a:cubicBezTo>
                    <a:cubicBezTo>
                      <a:pt x="216" y="66"/>
                      <a:pt x="216" y="66"/>
                      <a:pt x="216" y="66"/>
                    </a:cubicBezTo>
                    <a:cubicBezTo>
                      <a:pt x="216" y="67"/>
                      <a:pt x="216" y="67"/>
                      <a:pt x="216" y="67"/>
                    </a:cubicBezTo>
                    <a:cubicBezTo>
                      <a:pt x="215" y="68"/>
                      <a:pt x="215" y="68"/>
                      <a:pt x="215" y="68"/>
                    </a:cubicBezTo>
                    <a:cubicBezTo>
                      <a:pt x="214" y="68"/>
                      <a:pt x="214" y="68"/>
                      <a:pt x="214" y="68"/>
                    </a:cubicBezTo>
                    <a:cubicBezTo>
                      <a:pt x="214" y="67"/>
                      <a:pt x="214" y="67"/>
                      <a:pt x="214" y="67"/>
                    </a:cubicBezTo>
                    <a:cubicBezTo>
                      <a:pt x="215" y="67"/>
                      <a:pt x="215" y="67"/>
                      <a:pt x="215" y="67"/>
                    </a:cubicBezTo>
                    <a:cubicBezTo>
                      <a:pt x="215" y="67"/>
                      <a:pt x="215" y="67"/>
                      <a:pt x="215" y="67"/>
                    </a:cubicBezTo>
                    <a:cubicBezTo>
                      <a:pt x="215" y="67"/>
                      <a:pt x="215" y="67"/>
                      <a:pt x="215" y="67"/>
                    </a:cubicBezTo>
                    <a:cubicBezTo>
                      <a:pt x="215" y="67"/>
                      <a:pt x="215" y="67"/>
                      <a:pt x="215" y="67"/>
                    </a:cubicBezTo>
                    <a:cubicBezTo>
                      <a:pt x="214" y="67"/>
                      <a:pt x="214" y="67"/>
                      <a:pt x="214" y="67"/>
                    </a:cubicBezTo>
                    <a:cubicBezTo>
                      <a:pt x="215" y="65"/>
                      <a:pt x="215" y="65"/>
                      <a:pt x="215" y="65"/>
                    </a:cubicBezTo>
                    <a:cubicBezTo>
                      <a:pt x="215" y="65"/>
                      <a:pt x="215" y="65"/>
                      <a:pt x="215" y="65"/>
                    </a:cubicBezTo>
                    <a:cubicBezTo>
                      <a:pt x="216" y="64"/>
                      <a:pt x="216" y="64"/>
                      <a:pt x="216" y="64"/>
                    </a:cubicBezTo>
                    <a:cubicBezTo>
                      <a:pt x="216" y="64"/>
                      <a:pt x="216" y="64"/>
                      <a:pt x="216" y="64"/>
                    </a:cubicBezTo>
                    <a:moveTo>
                      <a:pt x="197" y="60"/>
                    </a:moveTo>
                    <a:cubicBezTo>
                      <a:pt x="197" y="59"/>
                      <a:pt x="197" y="59"/>
                      <a:pt x="197" y="59"/>
                    </a:cubicBezTo>
                    <a:cubicBezTo>
                      <a:pt x="197" y="59"/>
                      <a:pt x="197" y="59"/>
                      <a:pt x="197" y="59"/>
                    </a:cubicBezTo>
                    <a:cubicBezTo>
                      <a:pt x="197" y="59"/>
                      <a:pt x="197" y="59"/>
                      <a:pt x="197" y="59"/>
                    </a:cubicBezTo>
                    <a:cubicBezTo>
                      <a:pt x="198" y="59"/>
                      <a:pt x="198" y="59"/>
                      <a:pt x="198" y="59"/>
                    </a:cubicBezTo>
                    <a:cubicBezTo>
                      <a:pt x="199" y="60"/>
                      <a:pt x="199" y="60"/>
                      <a:pt x="199" y="60"/>
                    </a:cubicBezTo>
                    <a:cubicBezTo>
                      <a:pt x="200" y="60"/>
                      <a:pt x="200" y="60"/>
                      <a:pt x="200" y="60"/>
                    </a:cubicBezTo>
                    <a:cubicBezTo>
                      <a:pt x="200" y="60"/>
                      <a:pt x="200" y="60"/>
                      <a:pt x="200" y="60"/>
                    </a:cubicBezTo>
                    <a:cubicBezTo>
                      <a:pt x="199" y="60"/>
                      <a:pt x="199" y="60"/>
                      <a:pt x="199" y="60"/>
                    </a:cubicBezTo>
                    <a:cubicBezTo>
                      <a:pt x="199" y="60"/>
                      <a:pt x="199" y="60"/>
                      <a:pt x="199" y="60"/>
                    </a:cubicBezTo>
                    <a:cubicBezTo>
                      <a:pt x="198" y="60"/>
                      <a:pt x="198" y="60"/>
                      <a:pt x="198" y="60"/>
                    </a:cubicBezTo>
                    <a:cubicBezTo>
                      <a:pt x="197" y="60"/>
                      <a:pt x="197" y="60"/>
                      <a:pt x="197" y="60"/>
                    </a:cubicBezTo>
                    <a:moveTo>
                      <a:pt x="205" y="52"/>
                    </a:moveTo>
                    <a:cubicBezTo>
                      <a:pt x="205" y="52"/>
                      <a:pt x="205" y="52"/>
                      <a:pt x="205" y="52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5" y="52"/>
                      <a:pt x="205" y="52"/>
                      <a:pt x="205" y="52"/>
                    </a:cubicBezTo>
                    <a:moveTo>
                      <a:pt x="44" y="50"/>
                    </a:move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moveTo>
                      <a:pt x="46" y="49"/>
                    </a:move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49"/>
                      <a:pt x="45" y="49"/>
                      <a:pt x="45" y="49"/>
                    </a:cubicBezTo>
                    <a:cubicBezTo>
                      <a:pt x="46" y="49"/>
                      <a:pt x="46" y="49"/>
                      <a:pt x="46" y="49"/>
                    </a:cubicBezTo>
                    <a:moveTo>
                      <a:pt x="47" y="48"/>
                    </a:move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8"/>
                      <a:pt x="47" y="48"/>
                      <a:pt x="47" y="48"/>
                    </a:cubicBezTo>
                    <a:moveTo>
                      <a:pt x="45" y="48"/>
                    </a:moveTo>
                    <a:cubicBezTo>
                      <a:pt x="45" y="48"/>
                      <a:pt x="45" y="48"/>
                      <a:pt x="45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5" y="48"/>
                      <a:pt x="45" y="48"/>
                      <a:pt x="45" y="48"/>
                    </a:cubicBezTo>
                    <a:moveTo>
                      <a:pt x="47" y="47"/>
                    </a:moveTo>
                    <a:cubicBezTo>
                      <a:pt x="47" y="47"/>
                      <a:pt x="47" y="47"/>
                      <a:pt x="47" y="47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47"/>
                      <a:pt x="47" y="47"/>
                      <a:pt x="47" y="47"/>
                    </a:cubicBezTo>
                    <a:moveTo>
                      <a:pt x="47" y="48"/>
                    </a:move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7" y="48"/>
                      <a:pt x="47" y="48"/>
                      <a:pt x="47" y="48"/>
                    </a:cubicBezTo>
                    <a:moveTo>
                      <a:pt x="75" y="48"/>
                    </a:move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5" y="48"/>
                      <a:pt x="75" y="48"/>
                      <a:pt x="75" y="48"/>
                    </a:cubicBezTo>
                    <a:moveTo>
                      <a:pt x="49" y="47"/>
                    </a:move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moveTo>
                      <a:pt x="49" y="46"/>
                    </a:moveTo>
                    <a:cubicBezTo>
                      <a:pt x="49" y="46"/>
                      <a:pt x="49" y="46"/>
                      <a:pt x="49" y="46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9" y="46"/>
                      <a:pt x="49" y="46"/>
                    </a:cubicBezTo>
                    <a:moveTo>
                      <a:pt x="181" y="47"/>
                    </a:moveTo>
                    <a:cubicBezTo>
                      <a:pt x="181" y="47"/>
                      <a:pt x="181" y="47"/>
                      <a:pt x="181" y="47"/>
                    </a:cubicBezTo>
                    <a:cubicBezTo>
                      <a:pt x="180" y="46"/>
                      <a:pt x="180" y="46"/>
                      <a:pt x="180" y="46"/>
                    </a:cubicBezTo>
                    <a:cubicBezTo>
                      <a:pt x="180" y="46"/>
                      <a:pt x="180" y="46"/>
                      <a:pt x="180" y="46"/>
                    </a:cubicBezTo>
                    <a:cubicBezTo>
                      <a:pt x="181" y="46"/>
                      <a:pt x="181" y="46"/>
                      <a:pt x="181" y="46"/>
                    </a:cubicBezTo>
                    <a:cubicBezTo>
                      <a:pt x="181" y="46"/>
                      <a:pt x="181" y="46"/>
                      <a:pt x="181" y="46"/>
                    </a:cubicBezTo>
                    <a:cubicBezTo>
                      <a:pt x="181" y="46"/>
                      <a:pt x="181" y="46"/>
                      <a:pt x="181" y="46"/>
                    </a:cubicBezTo>
                    <a:cubicBezTo>
                      <a:pt x="181" y="47"/>
                      <a:pt x="181" y="47"/>
                      <a:pt x="181" y="47"/>
                    </a:cubicBezTo>
                    <a:moveTo>
                      <a:pt x="49" y="46"/>
                    </a:moveTo>
                    <a:cubicBezTo>
                      <a:pt x="49" y="46"/>
                      <a:pt x="49" y="46"/>
                      <a:pt x="49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49" y="46"/>
                      <a:pt x="49" y="46"/>
                      <a:pt x="49" y="46"/>
                    </a:cubicBezTo>
                    <a:moveTo>
                      <a:pt x="51" y="46"/>
                    </a:move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moveTo>
                      <a:pt x="50" y="46"/>
                    </a:move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moveTo>
                      <a:pt x="85" y="47"/>
                    </a:move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47"/>
                      <a:pt x="85" y="47"/>
                      <a:pt x="85" y="47"/>
                    </a:cubicBezTo>
                    <a:cubicBezTo>
                      <a:pt x="85" y="47"/>
                      <a:pt x="85" y="47"/>
                      <a:pt x="85" y="47"/>
                    </a:cubicBezTo>
                    <a:moveTo>
                      <a:pt x="53" y="46"/>
                    </a:move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3" y="46"/>
                      <a:pt x="53" y="46"/>
                    </a:cubicBezTo>
                    <a:moveTo>
                      <a:pt x="53" y="45"/>
                    </a:move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moveTo>
                      <a:pt x="54" y="45"/>
                    </a:move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moveTo>
                      <a:pt x="53" y="45"/>
                    </a:move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moveTo>
                      <a:pt x="54" y="45"/>
                    </a:move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moveTo>
                      <a:pt x="208" y="45"/>
                    </a:moveTo>
                    <a:cubicBezTo>
                      <a:pt x="209" y="45"/>
                      <a:pt x="209" y="45"/>
                      <a:pt x="209" y="45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211" y="44"/>
                      <a:pt x="211" y="44"/>
                      <a:pt x="211" y="44"/>
                    </a:cubicBezTo>
                    <a:cubicBezTo>
                      <a:pt x="211" y="45"/>
                      <a:pt x="211" y="45"/>
                      <a:pt x="211" y="45"/>
                    </a:cubicBezTo>
                    <a:cubicBezTo>
                      <a:pt x="210" y="45"/>
                      <a:pt x="210" y="45"/>
                      <a:pt x="210" y="45"/>
                    </a:cubicBezTo>
                    <a:cubicBezTo>
                      <a:pt x="211" y="45"/>
                      <a:pt x="211" y="45"/>
                      <a:pt x="211" y="45"/>
                    </a:cubicBezTo>
                    <a:cubicBezTo>
                      <a:pt x="211" y="45"/>
                      <a:pt x="211" y="45"/>
                      <a:pt x="211" y="45"/>
                    </a:cubicBezTo>
                    <a:cubicBezTo>
                      <a:pt x="211" y="45"/>
                      <a:pt x="211" y="45"/>
                      <a:pt x="211" y="45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3" y="45"/>
                      <a:pt x="213" y="45"/>
                      <a:pt x="213" y="45"/>
                    </a:cubicBezTo>
                    <a:cubicBezTo>
                      <a:pt x="214" y="45"/>
                      <a:pt x="214" y="45"/>
                      <a:pt x="214" y="45"/>
                    </a:cubicBezTo>
                    <a:cubicBezTo>
                      <a:pt x="214" y="45"/>
                      <a:pt x="214" y="45"/>
                      <a:pt x="214" y="45"/>
                    </a:cubicBezTo>
                    <a:cubicBezTo>
                      <a:pt x="215" y="46"/>
                      <a:pt x="215" y="46"/>
                      <a:pt x="215" y="46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5" y="46"/>
                      <a:pt x="215" y="46"/>
                      <a:pt x="215" y="46"/>
                    </a:cubicBezTo>
                    <a:cubicBezTo>
                      <a:pt x="215" y="46"/>
                      <a:pt x="215" y="46"/>
                      <a:pt x="215" y="46"/>
                    </a:cubicBezTo>
                    <a:cubicBezTo>
                      <a:pt x="216" y="46"/>
                      <a:pt x="216" y="46"/>
                      <a:pt x="216" y="46"/>
                    </a:cubicBezTo>
                    <a:cubicBezTo>
                      <a:pt x="217" y="46"/>
                      <a:pt x="217" y="46"/>
                      <a:pt x="217" y="46"/>
                    </a:cubicBezTo>
                    <a:cubicBezTo>
                      <a:pt x="216" y="63"/>
                      <a:pt x="216" y="63"/>
                      <a:pt x="216" y="63"/>
                    </a:cubicBezTo>
                    <a:cubicBezTo>
                      <a:pt x="217" y="63"/>
                      <a:pt x="217" y="63"/>
                      <a:pt x="217" y="63"/>
                    </a:cubicBezTo>
                    <a:cubicBezTo>
                      <a:pt x="216" y="63"/>
                      <a:pt x="216" y="63"/>
                      <a:pt x="216" y="63"/>
                    </a:cubicBezTo>
                    <a:cubicBezTo>
                      <a:pt x="216" y="63"/>
                      <a:pt x="216" y="63"/>
                      <a:pt x="216" y="63"/>
                    </a:cubicBezTo>
                    <a:cubicBezTo>
                      <a:pt x="216" y="63"/>
                      <a:pt x="216" y="63"/>
                      <a:pt x="216" y="63"/>
                    </a:cubicBezTo>
                    <a:cubicBezTo>
                      <a:pt x="216" y="64"/>
                      <a:pt x="216" y="64"/>
                      <a:pt x="216" y="64"/>
                    </a:cubicBezTo>
                    <a:cubicBezTo>
                      <a:pt x="215" y="63"/>
                      <a:pt x="215" y="63"/>
                      <a:pt x="215" y="63"/>
                    </a:cubicBezTo>
                    <a:cubicBezTo>
                      <a:pt x="214" y="66"/>
                      <a:pt x="214" y="66"/>
                      <a:pt x="214" y="66"/>
                    </a:cubicBezTo>
                    <a:cubicBezTo>
                      <a:pt x="214" y="66"/>
                      <a:pt x="214" y="66"/>
                      <a:pt x="214" y="66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13" y="68"/>
                      <a:pt x="213" y="68"/>
                      <a:pt x="213" y="68"/>
                    </a:cubicBezTo>
                    <a:cubicBezTo>
                      <a:pt x="213" y="69"/>
                      <a:pt x="213" y="69"/>
                      <a:pt x="213" y="69"/>
                    </a:cubicBezTo>
                    <a:cubicBezTo>
                      <a:pt x="212" y="69"/>
                      <a:pt x="212" y="69"/>
                      <a:pt x="212" y="69"/>
                    </a:cubicBezTo>
                    <a:cubicBezTo>
                      <a:pt x="212" y="70"/>
                      <a:pt x="212" y="70"/>
                      <a:pt x="212" y="70"/>
                    </a:cubicBezTo>
                    <a:cubicBezTo>
                      <a:pt x="212" y="70"/>
                      <a:pt x="212" y="70"/>
                      <a:pt x="212" y="70"/>
                    </a:cubicBezTo>
                    <a:cubicBezTo>
                      <a:pt x="211" y="71"/>
                      <a:pt x="211" y="71"/>
                      <a:pt x="211" y="71"/>
                    </a:cubicBezTo>
                    <a:cubicBezTo>
                      <a:pt x="210" y="71"/>
                      <a:pt x="210" y="71"/>
                      <a:pt x="210" y="71"/>
                    </a:cubicBezTo>
                    <a:cubicBezTo>
                      <a:pt x="210" y="72"/>
                      <a:pt x="210" y="72"/>
                      <a:pt x="210" y="72"/>
                    </a:cubicBezTo>
                    <a:cubicBezTo>
                      <a:pt x="210" y="72"/>
                      <a:pt x="210" y="72"/>
                      <a:pt x="210" y="72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08" y="74"/>
                      <a:pt x="208" y="74"/>
                      <a:pt x="208" y="74"/>
                    </a:cubicBezTo>
                    <a:cubicBezTo>
                      <a:pt x="208" y="74"/>
                      <a:pt x="208" y="74"/>
                      <a:pt x="208" y="74"/>
                    </a:cubicBezTo>
                    <a:cubicBezTo>
                      <a:pt x="207" y="74"/>
                      <a:pt x="207" y="74"/>
                      <a:pt x="207" y="74"/>
                    </a:cubicBezTo>
                    <a:cubicBezTo>
                      <a:pt x="207" y="75"/>
                      <a:pt x="207" y="75"/>
                      <a:pt x="207" y="75"/>
                    </a:cubicBezTo>
                    <a:cubicBezTo>
                      <a:pt x="206" y="75"/>
                      <a:pt x="206" y="75"/>
                      <a:pt x="206" y="75"/>
                    </a:cubicBezTo>
                    <a:cubicBezTo>
                      <a:pt x="206" y="74"/>
                      <a:pt x="206" y="74"/>
                      <a:pt x="206" y="74"/>
                    </a:cubicBezTo>
                    <a:cubicBezTo>
                      <a:pt x="206" y="74"/>
                      <a:pt x="206" y="74"/>
                      <a:pt x="206" y="74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4" y="76"/>
                      <a:pt x="204" y="76"/>
                      <a:pt x="204" y="76"/>
                    </a:cubicBezTo>
                    <a:cubicBezTo>
                      <a:pt x="204" y="76"/>
                      <a:pt x="204" y="76"/>
                      <a:pt x="204" y="76"/>
                    </a:cubicBezTo>
                    <a:cubicBezTo>
                      <a:pt x="203" y="76"/>
                      <a:pt x="203" y="76"/>
                      <a:pt x="203" y="76"/>
                    </a:cubicBezTo>
                    <a:cubicBezTo>
                      <a:pt x="203" y="76"/>
                      <a:pt x="203" y="76"/>
                      <a:pt x="203" y="76"/>
                    </a:cubicBezTo>
                    <a:cubicBezTo>
                      <a:pt x="203" y="76"/>
                      <a:pt x="203" y="76"/>
                      <a:pt x="203" y="76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5" y="74"/>
                      <a:pt x="205" y="74"/>
                      <a:pt x="205" y="74"/>
                    </a:cubicBezTo>
                    <a:cubicBezTo>
                      <a:pt x="206" y="74"/>
                      <a:pt x="206" y="74"/>
                      <a:pt x="206" y="74"/>
                    </a:cubicBezTo>
                    <a:cubicBezTo>
                      <a:pt x="206" y="74"/>
                      <a:pt x="206" y="74"/>
                      <a:pt x="206" y="74"/>
                    </a:cubicBezTo>
                    <a:cubicBezTo>
                      <a:pt x="207" y="74"/>
                      <a:pt x="207" y="74"/>
                      <a:pt x="207" y="74"/>
                    </a:cubicBezTo>
                    <a:cubicBezTo>
                      <a:pt x="207" y="74"/>
                      <a:pt x="207" y="74"/>
                      <a:pt x="207" y="74"/>
                    </a:cubicBezTo>
                    <a:cubicBezTo>
                      <a:pt x="207" y="73"/>
                      <a:pt x="207" y="73"/>
                      <a:pt x="207" y="73"/>
                    </a:cubicBezTo>
                    <a:cubicBezTo>
                      <a:pt x="207" y="73"/>
                      <a:pt x="207" y="73"/>
                      <a:pt x="207" y="73"/>
                    </a:cubicBezTo>
                    <a:cubicBezTo>
                      <a:pt x="208" y="72"/>
                      <a:pt x="208" y="72"/>
                      <a:pt x="208" y="72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09" y="70"/>
                      <a:pt x="209" y="70"/>
                      <a:pt x="209" y="70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210" y="68"/>
                      <a:pt x="210" y="68"/>
                      <a:pt x="210" y="68"/>
                    </a:cubicBezTo>
                    <a:cubicBezTo>
                      <a:pt x="209" y="69"/>
                      <a:pt x="209" y="69"/>
                      <a:pt x="209" y="69"/>
                    </a:cubicBezTo>
                    <a:cubicBezTo>
                      <a:pt x="209" y="69"/>
                      <a:pt x="209" y="69"/>
                      <a:pt x="209" y="69"/>
                    </a:cubicBezTo>
                    <a:cubicBezTo>
                      <a:pt x="209" y="69"/>
                      <a:pt x="209" y="69"/>
                      <a:pt x="209" y="69"/>
                    </a:cubicBezTo>
                    <a:cubicBezTo>
                      <a:pt x="208" y="68"/>
                      <a:pt x="208" y="68"/>
                      <a:pt x="208" y="68"/>
                    </a:cubicBezTo>
                    <a:cubicBezTo>
                      <a:pt x="208" y="69"/>
                      <a:pt x="208" y="69"/>
                      <a:pt x="208" y="69"/>
                    </a:cubicBezTo>
                    <a:cubicBezTo>
                      <a:pt x="208" y="69"/>
                      <a:pt x="208" y="69"/>
                      <a:pt x="208" y="69"/>
                    </a:cubicBezTo>
                    <a:cubicBezTo>
                      <a:pt x="208" y="69"/>
                      <a:pt x="208" y="69"/>
                      <a:pt x="208" y="69"/>
                    </a:cubicBezTo>
                    <a:cubicBezTo>
                      <a:pt x="207" y="68"/>
                      <a:pt x="207" y="68"/>
                      <a:pt x="207" y="68"/>
                    </a:cubicBezTo>
                    <a:cubicBezTo>
                      <a:pt x="207" y="68"/>
                      <a:pt x="207" y="68"/>
                      <a:pt x="207" y="68"/>
                    </a:cubicBezTo>
                    <a:cubicBezTo>
                      <a:pt x="206" y="69"/>
                      <a:pt x="206" y="69"/>
                      <a:pt x="206" y="69"/>
                    </a:cubicBezTo>
                    <a:cubicBezTo>
                      <a:pt x="205" y="69"/>
                      <a:pt x="205" y="69"/>
                      <a:pt x="205" y="69"/>
                    </a:cubicBezTo>
                    <a:cubicBezTo>
                      <a:pt x="206" y="68"/>
                      <a:pt x="206" y="68"/>
                      <a:pt x="206" y="68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4" y="67"/>
                      <a:pt x="204" y="67"/>
                      <a:pt x="204" y="67"/>
                    </a:cubicBezTo>
                    <a:cubicBezTo>
                      <a:pt x="204" y="67"/>
                      <a:pt x="204" y="67"/>
                      <a:pt x="204" y="67"/>
                    </a:cubicBezTo>
                    <a:cubicBezTo>
                      <a:pt x="202" y="65"/>
                      <a:pt x="202" y="65"/>
                      <a:pt x="202" y="65"/>
                    </a:cubicBezTo>
                    <a:cubicBezTo>
                      <a:pt x="203" y="65"/>
                      <a:pt x="203" y="65"/>
                      <a:pt x="203" y="65"/>
                    </a:cubicBezTo>
                    <a:cubicBezTo>
                      <a:pt x="203" y="64"/>
                      <a:pt x="203" y="64"/>
                      <a:pt x="203" y="64"/>
                    </a:cubicBezTo>
                    <a:cubicBezTo>
                      <a:pt x="203" y="64"/>
                      <a:pt x="203" y="64"/>
                      <a:pt x="203" y="64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2" y="63"/>
                      <a:pt x="202" y="63"/>
                      <a:pt x="202" y="63"/>
                    </a:cubicBezTo>
                    <a:cubicBezTo>
                      <a:pt x="202" y="63"/>
                      <a:pt x="202" y="63"/>
                      <a:pt x="202" y="63"/>
                    </a:cubicBezTo>
                    <a:cubicBezTo>
                      <a:pt x="203" y="62"/>
                      <a:pt x="203" y="62"/>
                      <a:pt x="203" y="62"/>
                    </a:cubicBezTo>
                    <a:cubicBezTo>
                      <a:pt x="203" y="61"/>
                      <a:pt x="203" y="61"/>
                      <a:pt x="203" y="61"/>
                    </a:cubicBezTo>
                    <a:cubicBezTo>
                      <a:pt x="203" y="61"/>
                      <a:pt x="203" y="61"/>
                      <a:pt x="203" y="61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05" y="60"/>
                      <a:pt x="205" y="60"/>
                      <a:pt x="205" y="60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6" y="60"/>
                      <a:pt x="206" y="60"/>
                      <a:pt x="206" y="60"/>
                    </a:cubicBezTo>
                    <a:cubicBezTo>
                      <a:pt x="207" y="59"/>
                      <a:pt x="207" y="59"/>
                      <a:pt x="207" y="59"/>
                    </a:cubicBezTo>
                    <a:cubicBezTo>
                      <a:pt x="207" y="58"/>
                      <a:pt x="207" y="58"/>
                      <a:pt x="207" y="58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7"/>
                      <a:pt x="207" y="57"/>
                      <a:pt x="207" y="57"/>
                    </a:cubicBezTo>
                    <a:cubicBezTo>
                      <a:pt x="207" y="56"/>
                      <a:pt x="207" y="56"/>
                      <a:pt x="207" y="56"/>
                    </a:cubicBezTo>
                    <a:cubicBezTo>
                      <a:pt x="206" y="56"/>
                      <a:pt x="206" y="56"/>
                      <a:pt x="206" y="56"/>
                    </a:cubicBezTo>
                    <a:cubicBezTo>
                      <a:pt x="206" y="56"/>
                      <a:pt x="206" y="56"/>
                      <a:pt x="206" y="56"/>
                    </a:cubicBezTo>
                    <a:cubicBezTo>
                      <a:pt x="205" y="57"/>
                      <a:pt x="205" y="57"/>
                      <a:pt x="205" y="57"/>
                    </a:cubicBezTo>
                    <a:cubicBezTo>
                      <a:pt x="205" y="57"/>
                      <a:pt x="205" y="57"/>
                      <a:pt x="205" y="57"/>
                    </a:cubicBezTo>
                    <a:cubicBezTo>
                      <a:pt x="204" y="57"/>
                      <a:pt x="204" y="57"/>
                      <a:pt x="204" y="57"/>
                    </a:cubicBezTo>
                    <a:cubicBezTo>
                      <a:pt x="203" y="57"/>
                      <a:pt x="203" y="57"/>
                      <a:pt x="203" y="57"/>
                    </a:cubicBezTo>
                    <a:cubicBezTo>
                      <a:pt x="203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1" y="56"/>
                      <a:pt x="201" y="56"/>
                      <a:pt x="201" y="56"/>
                    </a:cubicBezTo>
                    <a:cubicBezTo>
                      <a:pt x="202" y="56"/>
                      <a:pt x="202" y="56"/>
                      <a:pt x="202" y="56"/>
                    </a:cubicBezTo>
                    <a:cubicBezTo>
                      <a:pt x="202" y="55"/>
                      <a:pt x="202" y="55"/>
                      <a:pt x="202" y="55"/>
                    </a:cubicBezTo>
                    <a:cubicBezTo>
                      <a:pt x="202" y="55"/>
                      <a:pt x="202" y="55"/>
                      <a:pt x="202" y="55"/>
                    </a:cubicBezTo>
                    <a:cubicBezTo>
                      <a:pt x="201" y="55"/>
                      <a:pt x="201" y="55"/>
                      <a:pt x="201" y="55"/>
                    </a:cubicBezTo>
                    <a:cubicBezTo>
                      <a:pt x="201" y="55"/>
                      <a:pt x="201" y="55"/>
                      <a:pt x="201" y="55"/>
                    </a:cubicBezTo>
                    <a:cubicBezTo>
                      <a:pt x="200" y="55"/>
                      <a:pt x="200" y="55"/>
                      <a:pt x="200" y="55"/>
                    </a:cubicBezTo>
                    <a:cubicBezTo>
                      <a:pt x="201" y="54"/>
                      <a:pt x="201" y="54"/>
                      <a:pt x="201" y="54"/>
                    </a:cubicBezTo>
                    <a:cubicBezTo>
                      <a:pt x="201" y="54"/>
                      <a:pt x="201" y="54"/>
                      <a:pt x="201" y="54"/>
                    </a:cubicBezTo>
                    <a:cubicBezTo>
                      <a:pt x="201" y="53"/>
                      <a:pt x="201" y="53"/>
                      <a:pt x="201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3" y="53"/>
                      <a:pt x="203" y="53"/>
                      <a:pt x="203" y="53"/>
                    </a:cubicBezTo>
                    <a:cubicBezTo>
                      <a:pt x="204" y="53"/>
                      <a:pt x="204" y="53"/>
                      <a:pt x="204" y="53"/>
                    </a:cubicBezTo>
                    <a:cubicBezTo>
                      <a:pt x="204" y="53"/>
                      <a:pt x="204" y="53"/>
                      <a:pt x="204" y="53"/>
                    </a:cubicBezTo>
                    <a:cubicBezTo>
                      <a:pt x="204" y="53"/>
                      <a:pt x="204" y="53"/>
                      <a:pt x="204" y="53"/>
                    </a:cubicBezTo>
                    <a:cubicBezTo>
                      <a:pt x="205" y="53"/>
                      <a:pt x="205" y="53"/>
                      <a:pt x="205" y="53"/>
                    </a:cubicBezTo>
                    <a:cubicBezTo>
                      <a:pt x="206" y="54"/>
                      <a:pt x="206" y="54"/>
                      <a:pt x="206" y="54"/>
                    </a:cubicBezTo>
                    <a:cubicBezTo>
                      <a:pt x="206" y="53"/>
                      <a:pt x="206" y="53"/>
                      <a:pt x="206" y="53"/>
                    </a:cubicBezTo>
                    <a:cubicBezTo>
                      <a:pt x="206" y="53"/>
                      <a:pt x="206" y="53"/>
                      <a:pt x="206" y="53"/>
                    </a:cubicBezTo>
                    <a:cubicBezTo>
                      <a:pt x="206" y="53"/>
                      <a:pt x="206" y="53"/>
                      <a:pt x="206" y="53"/>
                    </a:cubicBezTo>
                    <a:cubicBezTo>
                      <a:pt x="207" y="53"/>
                      <a:pt x="207" y="53"/>
                      <a:pt x="207" y="53"/>
                    </a:cubicBezTo>
                    <a:cubicBezTo>
                      <a:pt x="208" y="52"/>
                      <a:pt x="208" y="52"/>
                      <a:pt x="208" y="52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6" y="52"/>
                      <a:pt x="206" y="52"/>
                      <a:pt x="206" y="52"/>
                    </a:cubicBezTo>
                    <a:cubicBezTo>
                      <a:pt x="206" y="52"/>
                      <a:pt x="206" y="52"/>
                      <a:pt x="206" y="52"/>
                    </a:cubicBezTo>
                    <a:cubicBezTo>
                      <a:pt x="206" y="52"/>
                      <a:pt x="206" y="52"/>
                      <a:pt x="206" y="52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5" y="51"/>
                      <a:pt x="205" y="51"/>
                      <a:pt x="205" y="51"/>
                    </a:cubicBezTo>
                    <a:cubicBezTo>
                      <a:pt x="205" y="51"/>
                      <a:pt x="205" y="51"/>
                      <a:pt x="205" y="51"/>
                    </a:cubicBezTo>
                    <a:cubicBezTo>
                      <a:pt x="204" y="51"/>
                      <a:pt x="204" y="51"/>
                      <a:pt x="204" y="51"/>
                    </a:cubicBezTo>
                    <a:cubicBezTo>
                      <a:pt x="204" y="51"/>
                      <a:pt x="204" y="51"/>
                      <a:pt x="204" y="51"/>
                    </a:cubicBezTo>
                    <a:cubicBezTo>
                      <a:pt x="204" y="51"/>
                      <a:pt x="204" y="51"/>
                      <a:pt x="204" y="51"/>
                    </a:cubicBez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0"/>
                      <a:pt x="202" y="50"/>
                      <a:pt x="202" y="50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1" y="49"/>
                      <a:pt x="201" y="49"/>
                      <a:pt x="201" y="49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3" y="48"/>
                      <a:pt x="203" y="48"/>
                      <a:pt x="203" y="48"/>
                    </a:cubicBezTo>
                    <a:cubicBezTo>
                      <a:pt x="204" y="48"/>
                      <a:pt x="204" y="48"/>
                      <a:pt x="204" y="48"/>
                    </a:cubicBezTo>
                    <a:cubicBezTo>
                      <a:pt x="205" y="47"/>
                      <a:pt x="205" y="47"/>
                      <a:pt x="205" y="47"/>
                    </a:cubicBezTo>
                    <a:cubicBezTo>
                      <a:pt x="205" y="46"/>
                      <a:pt x="205" y="46"/>
                      <a:pt x="205" y="46"/>
                    </a:cubicBezTo>
                    <a:cubicBezTo>
                      <a:pt x="206" y="46"/>
                      <a:pt x="206" y="46"/>
                      <a:pt x="206" y="46"/>
                    </a:cubicBezTo>
                    <a:cubicBezTo>
                      <a:pt x="206" y="46"/>
                      <a:pt x="206" y="46"/>
                      <a:pt x="206" y="46"/>
                    </a:cubicBezTo>
                    <a:cubicBezTo>
                      <a:pt x="207" y="46"/>
                      <a:pt x="207" y="46"/>
                      <a:pt x="207" y="46"/>
                    </a:cubicBezTo>
                    <a:cubicBezTo>
                      <a:pt x="208" y="45"/>
                      <a:pt x="208" y="45"/>
                      <a:pt x="208" y="45"/>
                    </a:cubicBezTo>
                    <a:cubicBezTo>
                      <a:pt x="208" y="45"/>
                      <a:pt x="208" y="45"/>
                      <a:pt x="208" y="45"/>
                    </a:cubicBezTo>
                    <a:moveTo>
                      <a:pt x="55" y="44"/>
                    </a:move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5" y="44"/>
                      <a:pt x="55" y="44"/>
                      <a:pt x="55" y="44"/>
                    </a:cubicBezTo>
                    <a:moveTo>
                      <a:pt x="55" y="44"/>
                    </a:moveTo>
                    <a:cubicBezTo>
                      <a:pt x="55" y="44"/>
                      <a:pt x="55" y="44"/>
                      <a:pt x="55" y="4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5" y="44"/>
                      <a:pt x="55" y="44"/>
                      <a:pt x="55" y="44"/>
                    </a:cubicBezTo>
                    <a:moveTo>
                      <a:pt x="79" y="44"/>
                    </a:moveTo>
                    <a:cubicBezTo>
                      <a:pt x="78" y="44"/>
                      <a:pt x="78" y="44"/>
                      <a:pt x="78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moveTo>
                      <a:pt x="192" y="44"/>
                    </a:moveTo>
                    <a:cubicBezTo>
                      <a:pt x="191" y="44"/>
                      <a:pt x="191" y="44"/>
                      <a:pt x="191" y="44"/>
                    </a:cubicBezTo>
                    <a:cubicBezTo>
                      <a:pt x="190" y="44"/>
                      <a:pt x="190" y="44"/>
                      <a:pt x="190" y="4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90" y="43"/>
                      <a:pt x="190" y="43"/>
                      <a:pt x="190" y="43"/>
                    </a:cubicBezTo>
                    <a:cubicBezTo>
                      <a:pt x="190" y="43"/>
                      <a:pt x="190" y="43"/>
                      <a:pt x="190" y="43"/>
                    </a:cubicBezTo>
                    <a:cubicBezTo>
                      <a:pt x="190" y="43"/>
                      <a:pt x="190" y="43"/>
                      <a:pt x="190" y="43"/>
                    </a:cubicBezTo>
                    <a:cubicBezTo>
                      <a:pt x="191" y="43"/>
                      <a:pt x="191" y="43"/>
                      <a:pt x="191" y="43"/>
                    </a:cubicBezTo>
                    <a:cubicBezTo>
                      <a:pt x="192" y="43"/>
                      <a:pt x="192" y="43"/>
                      <a:pt x="192" y="43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93" y="44"/>
                      <a:pt x="193" y="44"/>
                      <a:pt x="193" y="44"/>
                    </a:cubicBezTo>
                    <a:cubicBezTo>
                      <a:pt x="192" y="44"/>
                      <a:pt x="192" y="44"/>
                      <a:pt x="192" y="44"/>
                    </a:cubicBezTo>
                    <a:moveTo>
                      <a:pt x="153" y="43"/>
                    </a:moveTo>
                    <a:cubicBezTo>
                      <a:pt x="153" y="43"/>
                      <a:pt x="153" y="43"/>
                      <a:pt x="153" y="43"/>
                    </a:cubicBezTo>
                    <a:cubicBezTo>
                      <a:pt x="153" y="43"/>
                      <a:pt x="153" y="43"/>
                      <a:pt x="153" y="43"/>
                    </a:cubicBezTo>
                    <a:cubicBezTo>
                      <a:pt x="154" y="43"/>
                      <a:pt x="154" y="43"/>
                      <a:pt x="154" y="43"/>
                    </a:cubicBezTo>
                    <a:cubicBezTo>
                      <a:pt x="154" y="43"/>
                      <a:pt x="154" y="43"/>
                      <a:pt x="154" y="43"/>
                    </a:cubicBezTo>
                    <a:cubicBezTo>
                      <a:pt x="153" y="43"/>
                      <a:pt x="153" y="43"/>
                      <a:pt x="153" y="43"/>
                    </a:cubicBezTo>
                    <a:moveTo>
                      <a:pt x="154" y="43"/>
                    </a:moveTo>
                    <a:cubicBezTo>
                      <a:pt x="154" y="43"/>
                      <a:pt x="154" y="43"/>
                      <a:pt x="154" y="43"/>
                    </a:cubicBezTo>
                    <a:cubicBezTo>
                      <a:pt x="154" y="43"/>
                      <a:pt x="154" y="43"/>
                      <a:pt x="154" y="43"/>
                    </a:cubicBezTo>
                    <a:cubicBezTo>
                      <a:pt x="154" y="43"/>
                      <a:pt x="154" y="43"/>
                      <a:pt x="154" y="43"/>
                    </a:cubicBezTo>
                    <a:cubicBezTo>
                      <a:pt x="154" y="43"/>
                      <a:pt x="154" y="43"/>
                      <a:pt x="154" y="43"/>
                    </a:cubicBezTo>
                    <a:moveTo>
                      <a:pt x="161" y="42"/>
                    </a:moveTo>
                    <a:cubicBezTo>
                      <a:pt x="161" y="42"/>
                      <a:pt x="161" y="42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2" y="42"/>
                      <a:pt x="162" y="42"/>
                      <a:pt x="162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1" y="43"/>
                      <a:pt x="161" y="43"/>
                      <a:pt x="161" y="43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moveTo>
                      <a:pt x="100" y="42"/>
                    </a:moveTo>
                    <a:cubicBezTo>
                      <a:pt x="100" y="42"/>
                      <a:pt x="100" y="42"/>
                      <a:pt x="100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0" y="41"/>
                      <a:pt x="100" y="41"/>
                      <a:pt x="100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100" y="42"/>
                      <a:pt x="100" y="42"/>
                      <a:pt x="100" y="42"/>
                    </a:cubicBezTo>
                    <a:moveTo>
                      <a:pt x="13" y="42"/>
                    </a:move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moveTo>
                      <a:pt x="13" y="41"/>
                    </a:move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3" y="41"/>
                      <a:pt x="13" y="41"/>
                      <a:pt x="13" y="41"/>
                    </a:cubicBezTo>
                    <a:moveTo>
                      <a:pt x="102" y="41"/>
                    </a:move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1"/>
                      <a:pt x="102" y="41"/>
                      <a:pt x="102" y="41"/>
                    </a:cubicBezTo>
                    <a:moveTo>
                      <a:pt x="98" y="41"/>
                    </a:move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moveTo>
                      <a:pt x="78" y="44"/>
                    </a:moveTo>
                    <a:cubicBezTo>
                      <a:pt x="78" y="43"/>
                      <a:pt x="78" y="43"/>
                      <a:pt x="78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79" y="45"/>
                      <a:pt x="79" y="45"/>
                      <a:pt x="79" y="45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4"/>
                      <a:pt x="78" y="44"/>
                      <a:pt x="78" y="44"/>
                    </a:cubicBezTo>
                    <a:moveTo>
                      <a:pt x="100" y="40"/>
                    </a:move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0"/>
                      <a:pt x="100" y="40"/>
                      <a:pt x="100" y="40"/>
                    </a:cubicBezTo>
                    <a:moveTo>
                      <a:pt x="11" y="41"/>
                    </a:move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1" y="41"/>
                      <a:pt x="11" y="41"/>
                      <a:pt x="11" y="41"/>
                    </a:cubicBezTo>
                    <a:moveTo>
                      <a:pt x="94" y="40"/>
                    </a:moveTo>
                    <a:cubicBezTo>
                      <a:pt x="94" y="40"/>
                      <a:pt x="94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4" y="40"/>
                      <a:pt x="94" y="40"/>
                      <a:pt x="94" y="40"/>
                    </a:cubicBezTo>
                    <a:moveTo>
                      <a:pt x="99" y="40"/>
                    </a:moveTo>
                    <a:cubicBezTo>
                      <a:pt x="99" y="39"/>
                      <a:pt x="99" y="39"/>
                      <a:pt x="99" y="39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9" y="40"/>
                      <a:pt x="99" y="40"/>
                      <a:pt x="99" y="40"/>
                    </a:cubicBezTo>
                    <a:moveTo>
                      <a:pt x="144" y="39"/>
                    </a:moveTo>
                    <a:cubicBezTo>
                      <a:pt x="144" y="39"/>
                      <a:pt x="144" y="39"/>
                      <a:pt x="14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44" y="39"/>
                      <a:pt x="144" y="39"/>
                      <a:pt x="144" y="39"/>
                    </a:cubicBezTo>
                    <a:moveTo>
                      <a:pt x="143" y="39"/>
                    </a:moveTo>
                    <a:cubicBezTo>
                      <a:pt x="143" y="39"/>
                      <a:pt x="143" y="39"/>
                      <a:pt x="143" y="39"/>
                    </a:cubicBezTo>
                    <a:cubicBezTo>
                      <a:pt x="143" y="39"/>
                      <a:pt x="143" y="39"/>
                      <a:pt x="143" y="39"/>
                    </a:cubicBezTo>
                    <a:cubicBezTo>
                      <a:pt x="143" y="39"/>
                      <a:pt x="143" y="39"/>
                      <a:pt x="143" y="39"/>
                    </a:cubicBezTo>
                    <a:cubicBezTo>
                      <a:pt x="143" y="39"/>
                      <a:pt x="143" y="39"/>
                      <a:pt x="143" y="39"/>
                    </a:cubicBezTo>
                    <a:cubicBezTo>
                      <a:pt x="143" y="39"/>
                      <a:pt x="143" y="39"/>
                      <a:pt x="143" y="39"/>
                    </a:cubicBezTo>
                    <a:cubicBezTo>
                      <a:pt x="143" y="39"/>
                      <a:pt x="143" y="39"/>
                      <a:pt x="143" y="39"/>
                    </a:cubicBezTo>
                    <a:moveTo>
                      <a:pt x="141" y="39"/>
                    </a:moveTo>
                    <a:cubicBezTo>
                      <a:pt x="142" y="39"/>
                      <a:pt x="142" y="39"/>
                      <a:pt x="142" y="39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141" y="39"/>
                      <a:pt x="141" y="39"/>
                      <a:pt x="141" y="39"/>
                    </a:cubicBezTo>
                    <a:moveTo>
                      <a:pt x="159" y="40"/>
                    </a:moveTo>
                    <a:cubicBezTo>
                      <a:pt x="158" y="40"/>
                      <a:pt x="158" y="40"/>
                      <a:pt x="158" y="40"/>
                    </a:cubicBezTo>
                    <a:cubicBezTo>
                      <a:pt x="157" y="40"/>
                      <a:pt x="157" y="40"/>
                      <a:pt x="157" y="40"/>
                    </a:cubicBezTo>
                    <a:cubicBezTo>
                      <a:pt x="157" y="40"/>
                      <a:pt x="157" y="40"/>
                      <a:pt x="157" y="40"/>
                    </a:cubicBezTo>
                    <a:cubicBezTo>
                      <a:pt x="156" y="40"/>
                      <a:pt x="156" y="40"/>
                      <a:pt x="156" y="40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9" y="40"/>
                      <a:pt x="159" y="40"/>
                      <a:pt x="159" y="40"/>
                    </a:cubicBezTo>
                    <a:cubicBezTo>
                      <a:pt x="159" y="40"/>
                      <a:pt x="159" y="40"/>
                      <a:pt x="159" y="40"/>
                    </a:cubicBezTo>
                    <a:moveTo>
                      <a:pt x="106" y="39"/>
                    </a:moveTo>
                    <a:cubicBezTo>
                      <a:pt x="106" y="38"/>
                      <a:pt x="106" y="38"/>
                      <a:pt x="106" y="38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6" y="39"/>
                      <a:pt x="106" y="39"/>
                      <a:pt x="106" y="39"/>
                    </a:cubicBezTo>
                    <a:moveTo>
                      <a:pt x="105" y="38"/>
                    </a:move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moveTo>
                      <a:pt x="106" y="38"/>
                    </a:moveTo>
                    <a:cubicBezTo>
                      <a:pt x="105" y="38"/>
                      <a:pt x="105" y="38"/>
                      <a:pt x="105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moveTo>
                      <a:pt x="107" y="38"/>
                    </a:move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7" y="38"/>
                      <a:pt x="107" y="38"/>
                      <a:pt x="107" y="38"/>
                    </a:cubicBezTo>
                    <a:moveTo>
                      <a:pt x="14" y="38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8"/>
                      <a:pt x="14" y="38"/>
                      <a:pt x="14" y="38"/>
                    </a:cubicBezTo>
                    <a:moveTo>
                      <a:pt x="152" y="39"/>
                    </a:moveTo>
                    <a:cubicBezTo>
                      <a:pt x="151" y="38"/>
                      <a:pt x="151" y="38"/>
                      <a:pt x="151" y="38"/>
                    </a:cubicBezTo>
                    <a:cubicBezTo>
                      <a:pt x="152" y="38"/>
                      <a:pt x="152" y="38"/>
                      <a:pt x="152" y="38"/>
                    </a:cubicBezTo>
                    <a:cubicBezTo>
                      <a:pt x="152" y="38"/>
                      <a:pt x="152" y="38"/>
                      <a:pt x="152" y="38"/>
                    </a:cubicBezTo>
                    <a:cubicBezTo>
                      <a:pt x="152" y="39"/>
                      <a:pt x="152" y="39"/>
                      <a:pt x="152" y="39"/>
                    </a:cubicBezTo>
                    <a:moveTo>
                      <a:pt x="156" y="39"/>
                    </a:moveTo>
                    <a:cubicBezTo>
                      <a:pt x="156" y="38"/>
                      <a:pt x="156" y="38"/>
                      <a:pt x="156" y="38"/>
                    </a:cubicBezTo>
                    <a:cubicBezTo>
                      <a:pt x="156" y="38"/>
                      <a:pt x="156" y="38"/>
                      <a:pt x="156" y="38"/>
                    </a:cubicBezTo>
                    <a:cubicBezTo>
                      <a:pt x="156" y="38"/>
                      <a:pt x="156" y="38"/>
                      <a:pt x="156" y="38"/>
                    </a:cubicBezTo>
                    <a:cubicBezTo>
                      <a:pt x="157" y="38"/>
                      <a:pt x="157" y="38"/>
                      <a:pt x="157" y="38"/>
                    </a:cubicBezTo>
                    <a:cubicBezTo>
                      <a:pt x="156" y="38"/>
                      <a:pt x="156" y="38"/>
                      <a:pt x="156" y="38"/>
                    </a:cubicBezTo>
                    <a:cubicBezTo>
                      <a:pt x="157" y="38"/>
                      <a:pt x="157" y="38"/>
                      <a:pt x="157" y="38"/>
                    </a:cubicBezTo>
                    <a:cubicBezTo>
                      <a:pt x="157" y="38"/>
                      <a:pt x="157" y="38"/>
                      <a:pt x="157" y="38"/>
                    </a:cubicBezTo>
                    <a:cubicBezTo>
                      <a:pt x="156" y="39"/>
                      <a:pt x="156" y="39"/>
                      <a:pt x="156" y="39"/>
                    </a:cubicBezTo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5" y="38"/>
                      <a:pt x="135" y="38"/>
                      <a:pt x="135" y="38"/>
                    </a:cubicBezTo>
                    <a:cubicBezTo>
                      <a:pt x="135" y="38"/>
                      <a:pt x="135" y="38"/>
                      <a:pt x="135" y="38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38"/>
                      <a:pt x="134" y="38"/>
                      <a:pt x="134" y="38"/>
                    </a:cubicBezTo>
                    <a:moveTo>
                      <a:pt x="131" y="38"/>
                    </a:moveTo>
                    <a:cubicBezTo>
                      <a:pt x="131" y="38"/>
                      <a:pt x="131" y="38"/>
                      <a:pt x="131" y="38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1" y="38"/>
                      <a:pt x="131" y="38"/>
                      <a:pt x="131" y="38"/>
                    </a:cubicBezTo>
                    <a:cubicBezTo>
                      <a:pt x="131" y="37"/>
                      <a:pt x="131" y="37"/>
                      <a:pt x="131" y="37"/>
                    </a:cubicBezTo>
                    <a:cubicBezTo>
                      <a:pt x="131" y="37"/>
                      <a:pt x="131" y="37"/>
                      <a:pt x="131" y="37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2" y="38"/>
                      <a:pt x="132" y="38"/>
                      <a:pt x="132" y="38"/>
                    </a:cubicBezTo>
                    <a:cubicBezTo>
                      <a:pt x="131" y="38"/>
                      <a:pt x="131" y="38"/>
                      <a:pt x="131" y="38"/>
                    </a:cubicBezTo>
                    <a:moveTo>
                      <a:pt x="15" y="37"/>
                    </a:move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moveTo>
                      <a:pt x="109" y="37"/>
                    </a:move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7"/>
                      <a:pt x="109" y="37"/>
                      <a:pt x="109" y="37"/>
                    </a:cubicBezTo>
                    <a:moveTo>
                      <a:pt x="16" y="37"/>
                    </a:move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6" y="37"/>
                      <a:pt x="16" y="37"/>
                      <a:pt x="16" y="37"/>
                    </a:cubicBezTo>
                    <a:moveTo>
                      <a:pt x="104" y="36"/>
                    </a:move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4" y="36"/>
                      <a:pt x="104" y="36"/>
                      <a:pt x="104" y="36"/>
                    </a:cubicBezTo>
                    <a:moveTo>
                      <a:pt x="164" y="37"/>
                    </a:moveTo>
                    <a:cubicBezTo>
                      <a:pt x="163" y="37"/>
                      <a:pt x="163" y="37"/>
                      <a:pt x="163" y="37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2" y="36"/>
                      <a:pt x="162" y="36"/>
                      <a:pt x="162" y="36"/>
                    </a:cubicBezTo>
                    <a:cubicBezTo>
                      <a:pt x="162" y="36"/>
                      <a:pt x="162" y="36"/>
                      <a:pt x="162" y="36"/>
                    </a:cubicBezTo>
                    <a:cubicBezTo>
                      <a:pt x="161" y="35"/>
                      <a:pt x="161" y="35"/>
                      <a:pt x="161" y="35"/>
                    </a:cubicBezTo>
                    <a:cubicBezTo>
                      <a:pt x="161" y="35"/>
                      <a:pt x="161" y="35"/>
                      <a:pt x="161" y="35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6"/>
                      <a:pt x="162" y="36"/>
                      <a:pt x="162" y="36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65" y="37"/>
                      <a:pt x="165" y="37"/>
                      <a:pt x="165" y="37"/>
                    </a:cubicBezTo>
                    <a:cubicBezTo>
                      <a:pt x="164" y="37"/>
                      <a:pt x="164" y="37"/>
                      <a:pt x="164" y="37"/>
                    </a:cubicBezTo>
                    <a:moveTo>
                      <a:pt x="105" y="35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05" y="35"/>
                      <a:pt x="105" y="35"/>
                      <a:pt x="105" y="35"/>
                    </a:cubicBezTo>
                    <a:moveTo>
                      <a:pt x="105" y="35"/>
                    </a:moveTo>
                    <a:cubicBezTo>
                      <a:pt x="105" y="35"/>
                      <a:pt x="105" y="35"/>
                      <a:pt x="105" y="35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05" y="35"/>
                      <a:pt x="105" y="35"/>
                      <a:pt x="105" y="35"/>
                    </a:cubicBezTo>
                    <a:moveTo>
                      <a:pt x="118" y="34"/>
                    </a:move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18" y="34"/>
                      <a:pt x="118" y="34"/>
                      <a:pt x="118" y="34"/>
                    </a:cubicBezTo>
                    <a:moveTo>
                      <a:pt x="167" y="34"/>
                    </a:move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7" y="34"/>
                      <a:pt x="167" y="34"/>
                      <a:pt x="167" y="34"/>
                    </a:cubicBezTo>
                    <a:moveTo>
                      <a:pt x="156" y="35"/>
                    </a:move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0" y="36"/>
                      <a:pt x="160" y="36"/>
                      <a:pt x="160" y="36"/>
                    </a:cubicBezTo>
                    <a:cubicBezTo>
                      <a:pt x="160" y="36"/>
                      <a:pt x="160" y="36"/>
                      <a:pt x="160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8" y="37"/>
                      <a:pt x="158" y="37"/>
                      <a:pt x="158" y="37"/>
                    </a:cubicBezTo>
                    <a:cubicBezTo>
                      <a:pt x="158" y="37"/>
                      <a:pt x="158" y="37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55" y="36"/>
                      <a:pt x="155" y="36"/>
                      <a:pt x="155" y="36"/>
                    </a:cubicBezTo>
                    <a:cubicBezTo>
                      <a:pt x="155" y="36"/>
                      <a:pt x="155" y="36"/>
                      <a:pt x="155" y="36"/>
                    </a:cubicBezTo>
                    <a:cubicBezTo>
                      <a:pt x="155" y="37"/>
                      <a:pt x="155" y="37"/>
                      <a:pt x="155" y="37"/>
                    </a:cubicBezTo>
                    <a:cubicBezTo>
                      <a:pt x="155" y="37"/>
                      <a:pt x="155" y="37"/>
                      <a:pt x="155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6"/>
                      <a:pt x="154" y="36"/>
                      <a:pt x="154" y="36"/>
                    </a:cubicBezTo>
                    <a:cubicBezTo>
                      <a:pt x="153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6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54" y="34"/>
                      <a:pt x="154" y="34"/>
                      <a:pt x="154" y="34"/>
                    </a:cubicBezTo>
                    <a:cubicBezTo>
                      <a:pt x="154" y="34"/>
                      <a:pt x="154" y="34"/>
                      <a:pt x="154" y="34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5" y="35"/>
                      <a:pt x="155" y="35"/>
                      <a:pt x="155" y="35"/>
                    </a:cubicBezTo>
                    <a:cubicBezTo>
                      <a:pt x="155" y="35"/>
                      <a:pt x="155" y="35"/>
                      <a:pt x="155" y="35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5"/>
                      <a:pt x="156" y="35"/>
                      <a:pt x="156" y="35"/>
                    </a:cubicBezTo>
                    <a:cubicBezTo>
                      <a:pt x="156" y="35"/>
                      <a:pt x="156" y="35"/>
                      <a:pt x="156" y="35"/>
                    </a:cubicBezTo>
                    <a:moveTo>
                      <a:pt x="117" y="34"/>
                    </a:moveTo>
                    <a:cubicBezTo>
                      <a:pt x="117" y="34"/>
                      <a:pt x="117" y="34"/>
                      <a:pt x="117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7" y="34"/>
                      <a:pt x="117" y="34"/>
                      <a:pt x="117" y="34"/>
                    </a:cubicBezTo>
                    <a:moveTo>
                      <a:pt x="132" y="34"/>
                    </a:moveTo>
                    <a:cubicBezTo>
                      <a:pt x="132" y="34"/>
                      <a:pt x="132" y="34"/>
                      <a:pt x="132" y="34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32" y="34"/>
                      <a:pt x="132" y="34"/>
                      <a:pt x="132" y="34"/>
                    </a:cubicBezTo>
                    <a:moveTo>
                      <a:pt x="16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5"/>
                      <a:pt x="16" y="35"/>
                    </a:cubicBezTo>
                    <a:moveTo>
                      <a:pt x="131" y="34"/>
                    </a:moveTo>
                    <a:cubicBezTo>
                      <a:pt x="131" y="33"/>
                      <a:pt x="131" y="33"/>
                      <a:pt x="131" y="33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31" y="34"/>
                      <a:pt x="131" y="34"/>
                      <a:pt x="131" y="34"/>
                    </a:cubicBezTo>
                    <a:moveTo>
                      <a:pt x="117" y="34"/>
                    </a:move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4"/>
                      <a:pt x="117" y="34"/>
                      <a:pt x="117" y="34"/>
                    </a:cubicBezTo>
                    <a:moveTo>
                      <a:pt x="115" y="34"/>
                    </a:moveTo>
                    <a:cubicBezTo>
                      <a:pt x="115" y="33"/>
                      <a:pt x="115" y="33"/>
                      <a:pt x="115" y="33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5" y="34"/>
                      <a:pt x="115" y="34"/>
                      <a:pt x="115" y="34"/>
                    </a:cubicBezTo>
                    <a:moveTo>
                      <a:pt x="116" y="33"/>
                    </a:moveTo>
                    <a:cubicBezTo>
                      <a:pt x="116" y="33"/>
                      <a:pt x="116" y="33"/>
                      <a:pt x="116" y="33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6" y="33"/>
                      <a:pt x="116" y="33"/>
                      <a:pt x="116" y="33"/>
                    </a:cubicBezTo>
                    <a:moveTo>
                      <a:pt x="163" y="33"/>
                    </a:move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63" y="33"/>
                      <a:pt x="163" y="33"/>
                      <a:pt x="163" y="33"/>
                    </a:cubicBezTo>
                    <a:moveTo>
                      <a:pt x="117" y="33"/>
                    </a:moveTo>
                    <a:cubicBezTo>
                      <a:pt x="117" y="33"/>
                      <a:pt x="117" y="33"/>
                      <a:pt x="117" y="33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7" y="33"/>
                      <a:pt x="117" y="33"/>
                      <a:pt x="117" y="33"/>
                    </a:cubicBezTo>
                    <a:moveTo>
                      <a:pt x="87" y="34"/>
                    </a:moveTo>
                    <a:cubicBezTo>
                      <a:pt x="88" y="34"/>
                      <a:pt x="88" y="34"/>
                      <a:pt x="88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5" y="36"/>
                      <a:pt x="85" y="36"/>
                      <a:pt x="85" y="36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83" y="38"/>
                      <a:pt x="83" y="38"/>
                      <a:pt x="83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39"/>
                      <a:pt x="81" y="39"/>
                      <a:pt x="81" y="39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3" y="36"/>
                      <a:pt x="83" y="36"/>
                      <a:pt x="83" y="36"/>
                    </a:cubicBezTo>
                    <a:cubicBezTo>
                      <a:pt x="83" y="35"/>
                      <a:pt x="83" y="35"/>
                      <a:pt x="83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7" y="34"/>
                      <a:pt x="87" y="34"/>
                      <a:pt x="87" y="34"/>
                    </a:cubicBezTo>
                    <a:moveTo>
                      <a:pt x="110" y="33"/>
                    </a:moveTo>
                    <a:cubicBezTo>
                      <a:pt x="110" y="33"/>
                      <a:pt x="110" y="33"/>
                      <a:pt x="110" y="33"/>
                    </a:cubicBezTo>
                    <a:cubicBezTo>
                      <a:pt x="110" y="33"/>
                      <a:pt x="110" y="33"/>
                      <a:pt x="110" y="33"/>
                    </a:cubicBezTo>
                    <a:cubicBezTo>
                      <a:pt x="110" y="32"/>
                      <a:pt x="110" y="32"/>
                      <a:pt x="110" y="32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0" y="33"/>
                      <a:pt x="110" y="33"/>
                      <a:pt x="110" y="33"/>
                    </a:cubicBezTo>
                    <a:moveTo>
                      <a:pt x="117" y="32"/>
                    </a:moveTo>
                    <a:cubicBezTo>
                      <a:pt x="117" y="32"/>
                      <a:pt x="117" y="32"/>
                      <a:pt x="117" y="32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7" y="32"/>
                      <a:pt x="117" y="32"/>
                      <a:pt x="117" y="32"/>
                    </a:cubicBezTo>
                    <a:moveTo>
                      <a:pt x="111" y="32"/>
                    </a:moveTo>
                    <a:cubicBezTo>
                      <a:pt x="111" y="32"/>
                      <a:pt x="111" y="32"/>
                      <a:pt x="111" y="32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1" y="32"/>
                      <a:pt x="111" y="32"/>
                      <a:pt x="111" y="32"/>
                    </a:cubicBezTo>
                    <a:moveTo>
                      <a:pt x="127" y="32"/>
                    </a:move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cubicBezTo>
                      <a:pt x="127" y="32"/>
                      <a:pt x="127" y="32"/>
                      <a:pt x="127" y="32"/>
                    </a:cubicBezTo>
                    <a:moveTo>
                      <a:pt x="127" y="32"/>
                    </a:move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7" y="32"/>
                      <a:pt x="127" y="32"/>
                      <a:pt x="127" y="32"/>
                    </a:cubicBezTo>
                    <a:moveTo>
                      <a:pt x="105" y="32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moveTo>
                      <a:pt x="17" y="32"/>
                    </a:move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7" y="32"/>
                      <a:pt x="17" y="32"/>
                    </a:cubicBezTo>
                    <a:moveTo>
                      <a:pt x="51" y="32"/>
                    </a:move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1" y="32"/>
                      <a:pt x="51" y="32"/>
                      <a:pt x="51" y="32"/>
                    </a:cubicBezTo>
                    <a:moveTo>
                      <a:pt x="126" y="30"/>
                    </a:moveTo>
                    <a:cubicBezTo>
                      <a:pt x="126" y="30"/>
                      <a:pt x="126" y="30"/>
                      <a:pt x="126" y="30"/>
                    </a:cubicBezTo>
                    <a:cubicBezTo>
                      <a:pt x="126" y="30"/>
                      <a:pt x="126" y="30"/>
                      <a:pt x="126" y="30"/>
                    </a:cubicBezTo>
                    <a:cubicBezTo>
                      <a:pt x="126" y="30"/>
                      <a:pt x="126" y="30"/>
                      <a:pt x="126" y="30"/>
                    </a:cubicBezTo>
                    <a:cubicBezTo>
                      <a:pt x="126" y="30"/>
                      <a:pt x="126" y="30"/>
                      <a:pt x="126" y="30"/>
                    </a:cubicBezTo>
                    <a:moveTo>
                      <a:pt x="127" y="30"/>
                    </a:moveTo>
                    <a:cubicBezTo>
                      <a:pt x="126" y="30"/>
                      <a:pt x="126" y="30"/>
                      <a:pt x="126" y="30"/>
                    </a:cubicBezTo>
                    <a:cubicBezTo>
                      <a:pt x="126" y="30"/>
                      <a:pt x="126" y="30"/>
                      <a:pt x="126" y="30"/>
                    </a:cubicBezTo>
                    <a:cubicBezTo>
                      <a:pt x="126" y="30"/>
                      <a:pt x="126" y="30"/>
                      <a:pt x="126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30"/>
                      <a:pt x="127" y="30"/>
                      <a:pt x="127" y="30"/>
                    </a:cubicBezTo>
                    <a:moveTo>
                      <a:pt x="51" y="30"/>
                    </a:move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1" y="30"/>
                      <a:pt x="51" y="30"/>
                      <a:pt x="51" y="30"/>
                    </a:cubicBezTo>
                    <a:moveTo>
                      <a:pt x="17" y="29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moveTo>
                      <a:pt x="56" y="29"/>
                    </a:move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9"/>
                      <a:pt x="56" y="29"/>
                    </a:cubicBezTo>
                    <a:moveTo>
                      <a:pt x="43" y="30"/>
                    </a:moveTo>
                    <a:cubicBezTo>
                      <a:pt x="43" y="30"/>
                      <a:pt x="43" y="30"/>
                      <a:pt x="43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moveTo>
                      <a:pt x="57" y="29"/>
                    </a:moveTo>
                    <a:cubicBezTo>
                      <a:pt x="57" y="29"/>
                      <a:pt x="57" y="29"/>
                      <a:pt x="57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moveTo>
                      <a:pt x="17" y="28"/>
                    </a:move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moveTo>
                      <a:pt x="51" y="29"/>
                    </a:move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moveTo>
                      <a:pt x="50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moveTo>
                      <a:pt x="122" y="28"/>
                    </a:moveTo>
                    <a:cubicBezTo>
                      <a:pt x="122" y="28"/>
                      <a:pt x="122" y="28"/>
                      <a:pt x="122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4" y="28"/>
                      <a:pt x="124" y="28"/>
                      <a:pt x="124" y="28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2" y="30"/>
                      <a:pt x="122" y="30"/>
                      <a:pt x="122" y="30"/>
                    </a:cubicBezTo>
                    <a:cubicBezTo>
                      <a:pt x="122" y="31"/>
                      <a:pt x="122" y="31"/>
                      <a:pt x="122" y="31"/>
                    </a:cubicBezTo>
                    <a:cubicBezTo>
                      <a:pt x="121" y="31"/>
                      <a:pt x="121" y="31"/>
                      <a:pt x="121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0" y="30"/>
                      <a:pt x="120" y="30"/>
                      <a:pt x="120" y="30"/>
                    </a:cubicBezTo>
                    <a:cubicBezTo>
                      <a:pt x="121" y="30"/>
                      <a:pt x="121" y="30"/>
                      <a:pt x="121" y="30"/>
                    </a:cubicBezTo>
                    <a:cubicBezTo>
                      <a:pt x="120" y="30"/>
                      <a:pt x="120" y="30"/>
                      <a:pt x="120" y="30"/>
                    </a:cubicBezTo>
                    <a:cubicBezTo>
                      <a:pt x="121" y="30"/>
                      <a:pt x="121" y="30"/>
                      <a:pt x="121" y="30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2" y="28"/>
                      <a:pt x="122" y="28"/>
                      <a:pt x="122" y="28"/>
                    </a:cubicBezTo>
                    <a:moveTo>
                      <a:pt x="50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moveTo>
                      <a:pt x="113" y="28"/>
                    </a:moveTo>
                    <a:cubicBezTo>
                      <a:pt x="113" y="28"/>
                      <a:pt x="113" y="28"/>
                      <a:pt x="113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3" y="28"/>
                      <a:pt x="113" y="28"/>
                      <a:pt x="113" y="28"/>
                    </a:cubicBezTo>
                    <a:moveTo>
                      <a:pt x="113" y="28"/>
                    </a:moveTo>
                    <a:cubicBezTo>
                      <a:pt x="113" y="28"/>
                      <a:pt x="113" y="28"/>
                      <a:pt x="113" y="28"/>
                    </a:cubicBezTo>
                    <a:cubicBezTo>
                      <a:pt x="113" y="28"/>
                      <a:pt x="113" y="28"/>
                      <a:pt x="113" y="28"/>
                    </a:cubicBezTo>
                    <a:cubicBezTo>
                      <a:pt x="113" y="28"/>
                      <a:pt x="113" y="28"/>
                      <a:pt x="113" y="28"/>
                    </a:cubicBezTo>
                    <a:cubicBezTo>
                      <a:pt x="113" y="28"/>
                      <a:pt x="113" y="28"/>
                      <a:pt x="113" y="28"/>
                    </a:cubicBezTo>
                    <a:moveTo>
                      <a:pt x="114" y="28"/>
                    </a:move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14" y="28"/>
                      <a:pt x="114" y="28"/>
                      <a:pt x="114" y="28"/>
                    </a:cubicBezTo>
                    <a:moveTo>
                      <a:pt x="113" y="28"/>
                    </a:moveTo>
                    <a:cubicBezTo>
                      <a:pt x="112" y="27"/>
                      <a:pt x="112" y="27"/>
                      <a:pt x="112" y="27"/>
                    </a:cubicBezTo>
                    <a:cubicBezTo>
                      <a:pt x="112" y="27"/>
                      <a:pt x="112" y="27"/>
                      <a:pt x="112" y="27"/>
                    </a:cubicBezTo>
                    <a:cubicBezTo>
                      <a:pt x="112" y="27"/>
                      <a:pt x="112" y="27"/>
                      <a:pt x="112" y="27"/>
                    </a:cubicBezTo>
                    <a:cubicBezTo>
                      <a:pt x="113" y="28"/>
                      <a:pt x="113" y="28"/>
                      <a:pt x="113" y="28"/>
                    </a:cubicBezTo>
                    <a:moveTo>
                      <a:pt x="100" y="28"/>
                    </a:moveTo>
                    <a:cubicBezTo>
                      <a:pt x="100" y="27"/>
                      <a:pt x="100" y="27"/>
                      <a:pt x="100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0" y="28"/>
                      <a:pt x="100" y="28"/>
                      <a:pt x="100" y="28"/>
                    </a:cubicBezTo>
                    <a:moveTo>
                      <a:pt x="113" y="27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moveTo>
                      <a:pt x="83" y="27"/>
                    </a:moveTo>
                    <a:cubicBezTo>
                      <a:pt x="83" y="27"/>
                      <a:pt x="83" y="27"/>
                      <a:pt x="83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3" y="27"/>
                      <a:pt x="83" y="27"/>
                      <a:pt x="83" y="27"/>
                    </a:cubicBezTo>
                    <a:moveTo>
                      <a:pt x="47" y="29"/>
                    </a:move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30"/>
                      <a:pt x="50" y="30"/>
                      <a:pt x="50" y="30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7" y="29"/>
                      <a:pt x="47" y="29"/>
                      <a:pt x="47" y="29"/>
                    </a:cubicBezTo>
                    <a:moveTo>
                      <a:pt x="113" y="27"/>
                    </a:moveTo>
                    <a:cubicBezTo>
                      <a:pt x="113" y="27"/>
                      <a:pt x="113" y="27"/>
                      <a:pt x="113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3" y="27"/>
                      <a:pt x="113" y="27"/>
                      <a:pt x="113" y="27"/>
                    </a:cubicBezTo>
                    <a:moveTo>
                      <a:pt x="77" y="27"/>
                    </a:move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7"/>
                      <a:pt x="77" y="27"/>
                      <a:pt x="77" y="27"/>
                    </a:cubicBezTo>
                    <a:moveTo>
                      <a:pt x="75" y="26"/>
                    </a:moveTo>
                    <a:cubicBezTo>
                      <a:pt x="75" y="26"/>
                      <a:pt x="75" y="26"/>
                      <a:pt x="75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5" y="26"/>
                      <a:pt x="75" y="26"/>
                      <a:pt x="75" y="26"/>
                    </a:cubicBezTo>
                    <a:moveTo>
                      <a:pt x="84" y="27"/>
                    </a:move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6"/>
                      <a:pt x="84" y="26"/>
                      <a:pt x="84" y="26"/>
                    </a:cubicBezTo>
                    <a:cubicBezTo>
                      <a:pt x="84" y="26"/>
                      <a:pt x="84" y="26"/>
                      <a:pt x="84" y="26"/>
                    </a:cubicBezTo>
                    <a:cubicBezTo>
                      <a:pt x="84" y="26"/>
                      <a:pt x="84" y="26"/>
                      <a:pt x="84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4" y="27"/>
                      <a:pt x="84" y="27"/>
                      <a:pt x="84" y="27"/>
                    </a:cubicBezTo>
                    <a:moveTo>
                      <a:pt x="116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9" y="26"/>
                      <a:pt x="119" y="26"/>
                      <a:pt x="119" y="26"/>
                    </a:cubicBezTo>
                    <a:cubicBezTo>
                      <a:pt x="118" y="27"/>
                      <a:pt x="118" y="27"/>
                      <a:pt x="118" y="27"/>
                    </a:cubicBezTo>
                    <a:cubicBezTo>
                      <a:pt x="118" y="27"/>
                      <a:pt x="118" y="27"/>
                      <a:pt x="118" y="27"/>
                    </a:cubicBezTo>
                    <a:cubicBezTo>
                      <a:pt x="119" y="27"/>
                      <a:pt x="119" y="27"/>
                      <a:pt x="119" y="27"/>
                    </a:cubicBezTo>
                    <a:cubicBezTo>
                      <a:pt x="119" y="26"/>
                      <a:pt x="119" y="26"/>
                      <a:pt x="119" y="26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20" y="27"/>
                      <a:pt x="120" y="27"/>
                      <a:pt x="120" y="27"/>
                    </a:cubicBezTo>
                    <a:cubicBezTo>
                      <a:pt x="120" y="28"/>
                      <a:pt x="120" y="28"/>
                      <a:pt x="120" y="28"/>
                    </a:cubicBezTo>
                    <a:cubicBezTo>
                      <a:pt x="120" y="28"/>
                      <a:pt x="120" y="28"/>
                      <a:pt x="120" y="28"/>
                    </a:cubicBezTo>
                    <a:cubicBezTo>
                      <a:pt x="119" y="28"/>
                      <a:pt x="119" y="28"/>
                      <a:pt x="119" y="28"/>
                    </a:cubicBezTo>
                    <a:cubicBezTo>
                      <a:pt x="119" y="28"/>
                      <a:pt x="119" y="28"/>
                      <a:pt x="119" y="28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20" y="29"/>
                      <a:pt x="120" y="29"/>
                      <a:pt x="120" y="29"/>
                    </a:cubicBezTo>
                    <a:cubicBezTo>
                      <a:pt x="118" y="29"/>
                      <a:pt x="118" y="29"/>
                      <a:pt x="118" y="29"/>
                    </a:cubicBezTo>
                    <a:cubicBezTo>
                      <a:pt x="118" y="29"/>
                      <a:pt x="118" y="29"/>
                      <a:pt x="118" y="29"/>
                    </a:cubicBezTo>
                    <a:cubicBezTo>
                      <a:pt x="118" y="29"/>
                      <a:pt x="118" y="29"/>
                      <a:pt x="118" y="29"/>
                    </a:cubicBezTo>
                    <a:cubicBezTo>
                      <a:pt x="116" y="29"/>
                      <a:pt x="116" y="29"/>
                      <a:pt x="116" y="29"/>
                    </a:cubicBezTo>
                    <a:cubicBezTo>
                      <a:pt x="116" y="29"/>
                      <a:pt x="116" y="29"/>
                      <a:pt x="116" y="29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5" y="26"/>
                      <a:pt x="115" y="26"/>
                      <a:pt x="115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moveTo>
                      <a:pt x="57" y="26"/>
                    </a:move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moveTo>
                      <a:pt x="65" y="26"/>
                    </a:move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moveTo>
                      <a:pt x="76" y="26"/>
                    </a:move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6" y="26"/>
                      <a:pt x="76" y="26"/>
                      <a:pt x="76" y="26"/>
                    </a:cubicBezTo>
                    <a:moveTo>
                      <a:pt x="60" y="26"/>
                    </a:move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0" y="26"/>
                      <a:pt x="60" y="26"/>
                      <a:pt x="60" y="26"/>
                    </a:cubicBezTo>
                    <a:moveTo>
                      <a:pt x="80" y="26"/>
                    </a:move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moveTo>
                      <a:pt x="81" y="25"/>
                    </a:moveTo>
                    <a:cubicBezTo>
                      <a:pt x="81" y="25"/>
                      <a:pt x="81" y="25"/>
                      <a:pt x="81" y="25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1" y="25"/>
                      <a:pt x="81" y="25"/>
                      <a:pt x="81" y="25"/>
                    </a:cubicBezTo>
                    <a:moveTo>
                      <a:pt x="79" y="26"/>
                    </a:move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moveTo>
                      <a:pt x="81" y="26"/>
                    </a:moveTo>
                    <a:cubicBezTo>
                      <a:pt x="81" y="26"/>
                      <a:pt x="81" y="26"/>
                      <a:pt x="81" y="26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1" y="26"/>
                      <a:pt x="81" y="26"/>
                      <a:pt x="81" y="26"/>
                    </a:cubicBezTo>
                    <a:moveTo>
                      <a:pt x="49" y="26"/>
                    </a:moveTo>
                    <a:cubicBezTo>
                      <a:pt x="48" y="26"/>
                      <a:pt x="48" y="26"/>
                      <a:pt x="48" y="26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moveTo>
                      <a:pt x="54" y="25"/>
                    </a:move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moveTo>
                      <a:pt x="52" y="26"/>
                    </a:move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moveTo>
                      <a:pt x="83" y="26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6"/>
                      <a:pt x="83" y="26"/>
                      <a:pt x="83" y="26"/>
                    </a:cubicBezTo>
                    <a:moveTo>
                      <a:pt x="50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25"/>
                      <a:pt x="50" y="25"/>
                      <a:pt x="50" y="25"/>
                    </a:cubicBezTo>
                    <a:moveTo>
                      <a:pt x="80" y="25"/>
                    </a:move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0" y="25"/>
                      <a:pt x="80" y="25"/>
                      <a:pt x="80" y="25"/>
                    </a:cubicBezTo>
                    <a:moveTo>
                      <a:pt x="54" y="25"/>
                    </a:move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5"/>
                      <a:pt x="54" y="25"/>
                      <a:pt x="54" y="25"/>
                    </a:cubicBezTo>
                    <a:moveTo>
                      <a:pt x="51" y="25"/>
                    </a:move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moveTo>
                      <a:pt x="80" y="25"/>
                    </a:move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0" y="25"/>
                      <a:pt x="80" y="25"/>
                      <a:pt x="80" y="25"/>
                    </a:cubicBezTo>
                    <a:moveTo>
                      <a:pt x="83" y="25"/>
                    </a:move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moveTo>
                      <a:pt x="51" y="25"/>
                    </a:move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moveTo>
                      <a:pt x="82" y="25"/>
                    </a:moveTo>
                    <a:cubicBezTo>
                      <a:pt x="81" y="25"/>
                      <a:pt x="81" y="25"/>
                      <a:pt x="81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25"/>
                      <a:pt x="82" y="25"/>
                      <a:pt x="82" y="25"/>
                    </a:cubicBezTo>
                    <a:moveTo>
                      <a:pt x="51" y="25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moveTo>
                      <a:pt x="86" y="25"/>
                    </a:move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86" y="25"/>
                      <a:pt x="86" y="25"/>
                      <a:pt x="86" y="25"/>
                    </a:cubicBezTo>
                    <a:moveTo>
                      <a:pt x="84" y="24"/>
                    </a:move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moveTo>
                      <a:pt x="72" y="25"/>
                    </a:moveTo>
                    <a:cubicBezTo>
                      <a:pt x="72" y="25"/>
                      <a:pt x="72" y="25"/>
                      <a:pt x="72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moveTo>
                      <a:pt x="80" y="25"/>
                    </a:move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0" y="25"/>
                      <a:pt x="80" y="25"/>
                      <a:pt x="80" y="25"/>
                    </a:cubicBezTo>
                    <a:moveTo>
                      <a:pt x="102" y="25"/>
                    </a:moveTo>
                    <a:cubicBezTo>
                      <a:pt x="101" y="24"/>
                      <a:pt x="101" y="24"/>
                      <a:pt x="101" y="24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102" y="25"/>
                      <a:pt x="102" y="25"/>
                      <a:pt x="102" y="25"/>
                    </a:cubicBezTo>
                    <a:moveTo>
                      <a:pt x="74" y="26"/>
                    </a:move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moveTo>
                      <a:pt x="83" y="24"/>
                    </a:moveTo>
                    <a:cubicBezTo>
                      <a:pt x="83" y="24"/>
                      <a:pt x="83" y="24"/>
                      <a:pt x="83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3" y="24"/>
                      <a:pt x="83" y="24"/>
                      <a:pt x="83" y="24"/>
                    </a:cubicBezTo>
                    <a:moveTo>
                      <a:pt x="86" y="24"/>
                    </a:moveTo>
                    <a:cubicBezTo>
                      <a:pt x="85" y="24"/>
                      <a:pt x="85" y="24"/>
                      <a:pt x="85" y="24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4"/>
                      <a:pt x="86" y="24"/>
                      <a:pt x="86" y="24"/>
                    </a:cubicBezTo>
                    <a:moveTo>
                      <a:pt x="83" y="24"/>
                    </a:moveTo>
                    <a:cubicBezTo>
                      <a:pt x="83" y="24"/>
                      <a:pt x="83" y="24"/>
                      <a:pt x="8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3" y="24"/>
                      <a:pt x="83" y="24"/>
                      <a:pt x="83" y="24"/>
                    </a:cubicBezTo>
                    <a:moveTo>
                      <a:pt x="82" y="25"/>
                    </a:moveTo>
                    <a:cubicBezTo>
                      <a:pt x="82" y="24"/>
                      <a:pt x="82" y="24"/>
                      <a:pt x="82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2" y="25"/>
                      <a:pt x="82" y="25"/>
                      <a:pt x="82" y="25"/>
                    </a:cubicBezTo>
                    <a:moveTo>
                      <a:pt x="77" y="24"/>
                    </a:move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moveTo>
                      <a:pt x="112" y="24"/>
                    </a:move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3"/>
                      <a:pt x="112" y="23"/>
                      <a:pt x="112" y="23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3" y="24"/>
                      <a:pt x="113" y="24"/>
                      <a:pt x="113" y="24"/>
                    </a:cubicBezTo>
                    <a:cubicBezTo>
                      <a:pt x="113" y="24"/>
                      <a:pt x="113" y="24"/>
                      <a:pt x="113" y="24"/>
                    </a:cubicBezTo>
                    <a:cubicBezTo>
                      <a:pt x="112" y="24"/>
                      <a:pt x="112" y="24"/>
                      <a:pt x="112" y="24"/>
                    </a:cubicBezTo>
                    <a:moveTo>
                      <a:pt x="83" y="24"/>
                    </a:moveTo>
                    <a:cubicBezTo>
                      <a:pt x="82" y="23"/>
                      <a:pt x="82" y="23"/>
                      <a:pt x="82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4"/>
                      <a:pt x="83" y="24"/>
                      <a:pt x="83" y="24"/>
                    </a:cubicBezTo>
                    <a:moveTo>
                      <a:pt x="113" y="26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5"/>
                      <a:pt x="113" y="25"/>
                      <a:pt x="113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5" y="26"/>
                      <a:pt x="115" y="26"/>
                      <a:pt x="115" y="26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6"/>
                      <a:pt x="113" y="26"/>
                      <a:pt x="113" y="26"/>
                    </a:cubicBezTo>
                    <a:moveTo>
                      <a:pt x="80" y="23"/>
                    </a:move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23"/>
                      <a:pt x="80" y="23"/>
                      <a:pt x="80" y="23"/>
                    </a:cubicBezTo>
                    <a:moveTo>
                      <a:pt x="86" y="23"/>
                    </a:moveTo>
                    <a:cubicBezTo>
                      <a:pt x="85" y="23"/>
                      <a:pt x="85" y="23"/>
                      <a:pt x="85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moveTo>
                      <a:pt x="82" y="23"/>
                    </a:move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2" y="23"/>
                      <a:pt x="82" y="23"/>
                      <a:pt x="82" y="23"/>
                    </a:cubicBezTo>
                    <a:moveTo>
                      <a:pt x="88" y="24"/>
                    </a:move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8" y="24"/>
                      <a:pt x="88" y="24"/>
                      <a:pt x="88" y="24"/>
                    </a:cubicBezTo>
                    <a:moveTo>
                      <a:pt x="84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83" y="23"/>
                    </a:move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moveTo>
                      <a:pt x="16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6" y="22"/>
                      <a:pt x="16" y="22"/>
                      <a:pt x="16" y="22"/>
                    </a:cubicBezTo>
                    <a:moveTo>
                      <a:pt x="88" y="22"/>
                    </a:moveTo>
                    <a:cubicBezTo>
                      <a:pt x="87" y="22"/>
                      <a:pt x="87" y="22"/>
                      <a:pt x="87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8" y="22"/>
                      <a:pt x="88" y="22"/>
                    </a:cubicBezTo>
                    <a:moveTo>
                      <a:pt x="84" y="22"/>
                    </a:move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2"/>
                      <a:pt x="84" y="22"/>
                      <a:pt x="84" y="22"/>
                    </a:cubicBezTo>
                    <a:moveTo>
                      <a:pt x="15" y="21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moveTo>
                      <a:pt x="16" y="21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1"/>
                      <a:pt x="16" y="21"/>
                      <a:pt x="16" y="21"/>
                    </a:cubicBezTo>
                    <a:moveTo>
                      <a:pt x="23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0" y="12"/>
                      <a:pt x="0" y="14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1" y="50"/>
                      <a:pt x="11" y="51"/>
                      <a:pt x="12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20" y="63"/>
                      <a:pt x="23" y="68"/>
                      <a:pt x="27" y="72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4" y="78"/>
                      <a:pt x="35" y="79"/>
                      <a:pt x="36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75"/>
                      <a:pt x="50" y="75"/>
                      <a:pt x="50" y="75"/>
                    </a:cubicBezTo>
                    <a:cubicBezTo>
                      <a:pt x="50" y="75"/>
                      <a:pt x="50" y="75"/>
                      <a:pt x="50" y="75"/>
                    </a:cubicBezTo>
                    <a:cubicBezTo>
                      <a:pt x="50" y="75"/>
                      <a:pt x="50" y="75"/>
                      <a:pt x="50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7" y="69"/>
                      <a:pt x="47" y="69"/>
                      <a:pt x="47" y="69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7" y="67"/>
                      <a:pt x="37" y="67"/>
                      <a:pt x="37" y="67"/>
                    </a:cubicBezTo>
                    <a:cubicBezTo>
                      <a:pt x="37" y="67"/>
                      <a:pt x="37" y="67"/>
                      <a:pt x="37" y="67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8"/>
                      <a:pt x="41" y="58"/>
                      <a:pt x="41" y="58"/>
                    </a:cubicBezTo>
                    <a:cubicBezTo>
                      <a:pt x="41" y="58"/>
                      <a:pt x="41" y="58"/>
                      <a:pt x="41" y="58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6" y="51"/>
                      <a:pt x="46" y="51"/>
                      <a:pt x="46" y="51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8" y="50"/>
                      <a:pt x="68" y="50"/>
                      <a:pt x="68" y="50"/>
                    </a:cubicBezTo>
                    <a:cubicBezTo>
                      <a:pt x="68" y="50"/>
                      <a:pt x="68" y="50"/>
                      <a:pt x="68" y="50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65" y="55"/>
                      <a:pt x="65" y="55"/>
                      <a:pt x="65" y="55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9" y="52"/>
                      <a:pt x="69" y="52"/>
                      <a:pt x="69" y="52"/>
                    </a:cubicBezTo>
                    <a:cubicBezTo>
                      <a:pt x="69" y="52"/>
                      <a:pt x="69" y="52"/>
                      <a:pt x="69" y="52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71" y="51"/>
                      <a:pt x="71" y="51"/>
                      <a:pt x="71" y="51"/>
                    </a:cubicBezTo>
                    <a:cubicBezTo>
                      <a:pt x="71" y="51"/>
                      <a:pt x="71" y="51"/>
                      <a:pt x="71" y="51"/>
                    </a:cubicBezTo>
                    <a:cubicBezTo>
                      <a:pt x="71" y="50"/>
                      <a:pt x="71" y="50"/>
                      <a:pt x="71" y="50"/>
                    </a:cubicBezTo>
                    <a:cubicBezTo>
                      <a:pt x="71" y="50"/>
                      <a:pt x="71" y="50"/>
                      <a:pt x="71" y="50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9"/>
                      <a:pt x="84" y="49"/>
                      <a:pt x="84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5" y="47"/>
                      <a:pt x="85" y="47"/>
                      <a:pt x="85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7"/>
                      <a:pt x="89" y="47"/>
                      <a:pt x="89" y="47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2" y="48"/>
                      <a:pt x="92" y="48"/>
                      <a:pt x="92" y="48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5" y="44"/>
                      <a:pt x="95" y="44"/>
                      <a:pt x="95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5" y="51"/>
                      <a:pt x="95" y="51"/>
                      <a:pt x="95" y="51"/>
                    </a:cubicBezTo>
                    <a:cubicBezTo>
                      <a:pt x="95" y="51"/>
                      <a:pt x="95" y="51"/>
                      <a:pt x="95" y="51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4" y="52"/>
                      <a:pt x="94" y="52"/>
                      <a:pt x="94" y="52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1" y="50"/>
                      <a:pt x="101" y="50"/>
                      <a:pt x="101" y="50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8" y="48"/>
                      <a:pt x="98" y="48"/>
                      <a:pt x="98" y="48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8" y="45"/>
                      <a:pt x="98" y="45"/>
                      <a:pt x="98" y="45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8" y="42"/>
                      <a:pt x="98" y="42"/>
                      <a:pt x="98" y="42"/>
                    </a:cubicBezTo>
                    <a:cubicBezTo>
                      <a:pt x="98" y="42"/>
                      <a:pt x="98" y="42"/>
                      <a:pt x="98" y="42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9" y="41"/>
                      <a:pt x="99" y="41"/>
                      <a:pt x="99" y="41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4"/>
                      <a:pt x="99" y="44"/>
                      <a:pt x="99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2" y="45"/>
                      <a:pt x="102" y="45"/>
                      <a:pt x="102" y="45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5" y="45"/>
                      <a:pt x="105" y="45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7" y="47"/>
                      <a:pt x="107" y="47"/>
                      <a:pt x="107" y="47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39"/>
                      <a:pt x="103" y="39"/>
                      <a:pt x="103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06" y="39"/>
                      <a:pt x="106" y="39"/>
                      <a:pt x="106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108" y="39"/>
                      <a:pt x="108" y="39"/>
                      <a:pt x="108" y="39"/>
                    </a:cubicBezTo>
                    <a:cubicBezTo>
                      <a:pt x="108" y="39"/>
                      <a:pt x="108" y="39"/>
                      <a:pt x="108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12" y="35"/>
                      <a:pt x="112" y="35"/>
                      <a:pt x="112" y="35"/>
                    </a:cubicBezTo>
                    <a:cubicBezTo>
                      <a:pt x="112" y="35"/>
                      <a:pt x="112" y="35"/>
                      <a:pt x="112" y="35"/>
                    </a:cubicBezTo>
                    <a:cubicBezTo>
                      <a:pt x="113" y="35"/>
                      <a:pt x="113" y="35"/>
                      <a:pt x="113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5" y="35"/>
                      <a:pt x="115" y="35"/>
                      <a:pt x="115" y="35"/>
                    </a:cubicBezTo>
                    <a:cubicBezTo>
                      <a:pt x="115" y="35"/>
                      <a:pt x="115" y="35"/>
                      <a:pt x="115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20" y="34"/>
                      <a:pt x="120" y="34"/>
                      <a:pt x="120" y="34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0" y="34"/>
                      <a:pt x="120" y="34"/>
                      <a:pt x="120" y="34"/>
                    </a:cubicBezTo>
                    <a:cubicBezTo>
                      <a:pt x="120" y="34"/>
                      <a:pt x="120" y="34"/>
                      <a:pt x="120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19" y="34"/>
                      <a:pt x="119" y="34"/>
                      <a:pt x="119" y="34"/>
                    </a:cubicBezTo>
                    <a:cubicBezTo>
                      <a:pt x="120" y="34"/>
                      <a:pt x="120" y="34"/>
                      <a:pt x="120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27" y="33"/>
                      <a:pt x="127" y="33"/>
                      <a:pt x="127" y="33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7" y="34"/>
                      <a:pt x="127" y="34"/>
                      <a:pt x="127" y="34"/>
                    </a:cubicBezTo>
                    <a:cubicBezTo>
                      <a:pt x="127" y="33"/>
                      <a:pt x="127" y="33"/>
                      <a:pt x="127" y="33"/>
                    </a:cubicBezTo>
                    <a:cubicBezTo>
                      <a:pt x="130" y="33"/>
                      <a:pt x="130" y="33"/>
                      <a:pt x="130" y="33"/>
                    </a:cubicBezTo>
                    <a:cubicBezTo>
                      <a:pt x="130" y="33"/>
                      <a:pt x="130" y="33"/>
                      <a:pt x="130" y="33"/>
                    </a:cubicBezTo>
                    <a:cubicBezTo>
                      <a:pt x="130" y="33"/>
                      <a:pt x="130" y="33"/>
                      <a:pt x="130" y="33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7"/>
                      <a:pt x="131" y="37"/>
                      <a:pt x="131" y="37"/>
                    </a:cubicBezTo>
                    <a:cubicBezTo>
                      <a:pt x="131" y="37"/>
                      <a:pt x="131" y="37"/>
                      <a:pt x="131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9" y="38"/>
                      <a:pt x="129" y="38"/>
                      <a:pt x="129" y="38"/>
                    </a:cubicBezTo>
                    <a:cubicBezTo>
                      <a:pt x="129" y="38"/>
                      <a:pt x="129" y="38"/>
                      <a:pt x="129" y="38"/>
                    </a:cubicBezTo>
                    <a:cubicBezTo>
                      <a:pt x="129" y="38"/>
                      <a:pt x="129" y="38"/>
                      <a:pt x="129" y="38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30" y="39"/>
                      <a:pt x="130" y="39"/>
                      <a:pt x="130" y="39"/>
                    </a:cubicBezTo>
                    <a:cubicBezTo>
                      <a:pt x="129" y="39"/>
                      <a:pt x="129" y="39"/>
                      <a:pt x="129" y="39"/>
                    </a:cubicBezTo>
                    <a:cubicBezTo>
                      <a:pt x="129" y="39"/>
                      <a:pt x="129" y="39"/>
                      <a:pt x="129" y="39"/>
                    </a:cubicBezTo>
                    <a:cubicBezTo>
                      <a:pt x="129" y="39"/>
                      <a:pt x="129" y="39"/>
                      <a:pt x="129" y="39"/>
                    </a:cubicBezTo>
                    <a:cubicBezTo>
                      <a:pt x="129" y="38"/>
                      <a:pt x="129" y="38"/>
                      <a:pt x="129" y="38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0" y="39"/>
                      <a:pt x="130" y="39"/>
                      <a:pt x="130" y="39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7" y="39"/>
                      <a:pt x="137" y="39"/>
                      <a:pt x="137" y="39"/>
                    </a:cubicBezTo>
                    <a:cubicBezTo>
                      <a:pt x="137" y="40"/>
                      <a:pt x="137" y="40"/>
                      <a:pt x="137" y="40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138" y="40"/>
                      <a:pt x="138" y="40"/>
                      <a:pt x="138" y="40"/>
                    </a:cubicBezTo>
                    <a:cubicBezTo>
                      <a:pt x="138" y="40"/>
                      <a:pt x="138" y="40"/>
                      <a:pt x="138" y="40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143" y="39"/>
                      <a:pt x="143" y="39"/>
                      <a:pt x="143" y="39"/>
                    </a:cubicBezTo>
                    <a:cubicBezTo>
                      <a:pt x="142" y="39"/>
                      <a:pt x="142" y="39"/>
                      <a:pt x="142" y="39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39"/>
                      <a:pt x="143" y="39"/>
                      <a:pt x="143" y="39"/>
                    </a:cubicBezTo>
                    <a:cubicBezTo>
                      <a:pt x="144" y="40"/>
                      <a:pt x="144" y="40"/>
                      <a:pt x="144" y="40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45" y="40"/>
                      <a:pt x="145" y="40"/>
                      <a:pt x="145" y="40"/>
                    </a:cubicBezTo>
                    <a:cubicBezTo>
                      <a:pt x="146" y="40"/>
                      <a:pt x="146" y="40"/>
                      <a:pt x="146" y="40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5" y="41"/>
                      <a:pt x="145" y="41"/>
                      <a:pt x="145" y="41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5" y="42"/>
                      <a:pt x="145" y="42"/>
                      <a:pt x="145" y="42"/>
                    </a:cubicBezTo>
                    <a:cubicBezTo>
                      <a:pt x="145" y="42"/>
                      <a:pt x="145" y="42"/>
                      <a:pt x="145" y="42"/>
                    </a:cubicBezTo>
                    <a:cubicBezTo>
                      <a:pt x="146" y="43"/>
                      <a:pt x="146" y="43"/>
                      <a:pt x="146" y="43"/>
                    </a:cubicBezTo>
                    <a:cubicBezTo>
                      <a:pt x="146" y="43"/>
                      <a:pt x="146" y="43"/>
                      <a:pt x="146" y="43"/>
                    </a:cubicBezTo>
                    <a:cubicBezTo>
                      <a:pt x="146" y="43"/>
                      <a:pt x="146" y="43"/>
                      <a:pt x="146" y="43"/>
                    </a:cubicBezTo>
                    <a:cubicBezTo>
                      <a:pt x="146" y="43"/>
                      <a:pt x="146" y="43"/>
                      <a:pt x="146" y="43"/>
                    </a:cubicBezTo>
                    <a:cubicBezTo>
                      <a:pt x="146" y="43"/>
                      <a:pt x="146" y="43"/>
                      <a:pt x="146" y="43"/>
                    </a:cubicBezTo>
                    <a:cubicBezTo>
                      <a:pt x="148" y="45"/>
                      <a:pt x="148" y="45"/>
                      <a:pt x="148" y="45"/>
                    </a:cubicBezTo>
                    <a:cubicBezTo>
                      <a:pt x="148" y="44"/>
                      <a:pt x="148" y="44"/>
                      <a:pt x="148" y="44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49" y="43"/>
                      <a:pt x="149" y="43"/>
                      <a:pt x="149" y="43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51" y="43"/>
                      <a:pt x="151" y="43"/>
                      <a:pt x="151" y="43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53" y="43"/>
                      <a:pt x="153" y="43"/>
                      <a:pt x="153" y="43"/>
                    </a:cubicBezTo>
                    <a:cubicBezTo>
                      <a:pt x="153" y="44"/>
                      <a:pt x="153" y="44"/>
                      <a:pt x="153" y="44"/>
                    </a:cubicBezTo>
                    <a:cubicBezTo>
                      <a:pt x="154" y="44"/>
                      <a:pt x="154" y="44"/>
                      <a:pt x="154" y="44"/>
                    </a:cubicBezTo>
                    <a:cubicBezTo>
                      <a:pt x="154" y="43"/>
                      <a:pt x="154" y="43"/>
                      <a:pt x="154" y="43"/>
                    </a:cubicBezTo>
                    <a:cubicBezTo>
                      <a:pt x="154" y="43"/>
                      <a:pt x="154" y="43"/>
                      <a:pt x="154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5" y="43"/>
                      <a:pt x="155" y="43"/>
                      <a:pt x="155" y="43"/>
                    </a:cubicBezTo>
                    <a:cubicBezTo>
                      <a:pt x="155" y="42"/>
                      <a:pt x="155" y="42"/>
                      <a:pt x="155" y="42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5" y="42"/>
                      <a:pt x="155" y="42"/>
                      <a:pt x="155" y="42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9" y="41"/>
                      <a:pt x="159" y="41"/>
                      <a:pt x="159" y="41"/>
                    </a:cubicBezTo>
                    <a:cubicBezTo>
                      <a:pt x="160" y="41"/>
                      <a:pt x="160" y="41"/>
                      <a:pt x="160" y="41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0" y="42"/>
                      <a:pt x="160" y="42"/>
                      <a:pt x="160" y="42"/>
                    </a:cubicBezTo>
                    <a:cubicBezTo>
                      <a:pt x="160" y="42"/>
                      <a:pt x="160" y="42"/>
                      <a:pt x="160" y="42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60" y="42"/>
                      <a:pt x="160" y="42"/>
                      <a:pt x="160" y="42"/>
                    </a:cubicBezTo>
                    <a:cubicBezTo>
                      <a:pt x="160" y="42"/>
                      <a:pt x="160" y="42"/>
                      <a:pt x="160" y="42"/>
                    </a:cubicBezTo>
                    <a:cubicBezTo>
                      <a:pt x="160" y="42"/>
                      <a:pt x="160" y="42"/>
                      <a:pt x="160" y="42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61" y="43"/>
                      <a:pt x="161" y="43"/>
                      <a:pt x="161" y="43"/>
                    </a:cubicBezTo>
                    <a:cubicBezTo>
                      <a:pt x="162" y="42"/>
                      <a:pt x="162" y="42"/>
                      <a:pt x="162" y="42"/>
                    </a:cubicBezTo>
                    <a:cubicBezTo>
                      <a:pt x="162" y="42"/>
                      <a:pt x="162" y="42"/>
                      <a:pt x="162" y="42"/>
                    </a:cubicBezTo>
                    <a:cubicBezTo>
                      <a:pt x="163" y="42"/>
                      <a:pt x="163" y="42"/>
                      <a:pt x="163" y="42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4" y="43"/>
                      <a:pt x="164" y="43"/>
                      <a:pt x="164" y="43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44"/>
                      <a:pt x="166" y="44"/>
                      <a:pt x="166" y="44"/>
                    </a:cubicBezTo>
                    <a:cubicBezTo>
                      <a:pt x="167" y="45"/>
                      <a:pt x="167" y="45"/>
                      <a:pt x="167" y="45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0" y="44"/>
                      <a:pt x="170" y="44"/>
                      <a:pt x="170" y="44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72" y="44"/>
                      <a:pt x="172" y="44"/>
                      <a:pt x="172" y="44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3" y="45"/>
                      <a:pt x="173" y="45"/>
                      <a:pt x="173" y="45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4" y="47"/>
                      <a:pt x="174" y="47"/>
                      <a:pt x="174" y="47"/>
                    </a:cubicBezTo>
                    <a:cubicBezTo>
                      <a:pt x="174" y="46"/>
                      <a:pt x="174" y="46"/>
                      <a:pt x="174" y="46"/>
                    </a:cubicBezTo>
                    <a:cubicBezTo>
                      <a:pt x="174" y="47"/>
                      <a:pt x="174" y="47"/>
                      <a:pt x="174" y="47"/>
                    </a:cubicBezTo>
                    <a:cubicBezTo>
                      <a:pt x="174" y="47"/>
                      <a:pt x="174" y="47"/>
                      <a:pt x="174" y="47"/>
                    </a:cubicBezTo>
                    <a:cubicBezTo>
                      <a:pt x="175" y="47"/>
                      <a:pt x="175" y="47"/>
                      <a:pt x="175" y="47"/>
                    </a:cubicBezTo>
                    <a:cubicBezTo>
                      <a:pt x="175" y="47"/>
                      <a:pt x="175" y="47"/>
                      <a:pt x="175" y="47"/>
                    </a:cubicBezTo>
                    <a:cubicBezTo>
                      <a:pt x="175" y="47"/>
                      <a:pt x="175" y="47"/>
                      <a:pt x="175" y="47"/>
                    </a:cubicBezTo>
                    <a:cubicBezTo>
                      <a:pt x="176" y="46"/>
                      <a:pt x="176" y="46"/>
                      <a:pt x="176" y="46"/>
                    </a:cubicBezTo>
                    <a:cubicBezTo>
                      <a:pt x="176" y="46"/>
                      <a:pt x="176" y="46"/>
                      <a:pt x="176" y="46"/>
                    </a:cubicBezTo>
                    <a:cubicBezTo>
                      <a:pt x="177" y="46"/>
                      <a:pt x="177" y="46"/>
                      <a:pt x="177" y="46"/>
                    </a:cubicBezTo>
                    <a:cubicBezTo>
                      <a:pt x="177" y="47"/>
                      <a:pt x="177" y="47"/>
                      <a:pt x="177" y="47"/>
                    </a:cubicBezTo>
                    <a:cubicBezTo>
                      <a:pt x="179" y="47"/>
                      <a:pt x="179" y="47"/>
                      <a:pt x="179" y="47"/>
                    </a:cubicBezTo>
                    <a:cubicBezTo>
                      <a:pt x="180" y="46"/>
                      <a:pt x="180" y="46"/>
                      <a:pt x="180" y="46"/>
                    </a:cubicBezTo>
                    <a:cubicBezTo>
                      <a:pt x="180" y="47"/>
                      <a:pt x="180" y="47"/>
                      <a:pt x="180" y="47"/>
                    </a:cubicBezTo>
                    <a:cubicBezTo>
                      <a:pt x="180" y="47"/>
                      <a:pt x="180" y="47"/>
                      <a:pt x="180" y="47"/>
                    </a:cubicBezTo>
                    <a:cubicBezTo>
                      <a:pt x="181" y="47"/>
                      <a:pt x="181" y="47"/>
                      <a:pt x="181" y="47"/>
                    </a:cubicBezTo>
                    <a:cubicBezTo>
                      <a:pt x="181" y="48"/>
                      <a:pt x="181" y="48"/>
                      <a:pt x="181" y="48"/>
                    </a:cubicBezTo>
                    <a:cubicBezTo>
                      <a:pt x="183" y="48"/>
                      <a:pt x="183" y="48"/>
                      <a:pt x="183" y="48"/>
                    </a:cubicBezTo>
                    <a:cubicBezTo>
                      <a:pt x="183" y="47"/>
                      <a:pt x="183" y="47"/>
                      <a:pt x="183" y="47"/>
                    </a:cubicBezTo>
                    <a:cubicBezTo>
                      <a:pt x="182" y="47"/>
                      <a:pt x="182" y="47"/>
                      <a:pt x="182" y="47"/>
                    </a:cubicBezTo>
                    <a:cubicBezTo>
                      <a:pt x="182" y="46"/>
                      <a:pt x="182" y="46"/>
                      <a:pt x="182" y="46"/>
                    </a:cubicBezTo>
                    <a:cubicBezTo>
                      <a:pt x="182" y="46"/>
                      <a:pt x="182" y="46"/>
                      <a:pt x="182" y="46"/>
                    </a:cubicBezTo>
                    <a:cubicBezTo>
                      <a:pt x="182" y="46"/>
                      <a:pt x="182" y="46"/>
                      <a:pt x="182" y="46"/>
                    </a:cubicBezTo>
                    <a:cubicBezTo>
                      <a:pt x="182" y="46"/>
                      <a:pt x="182" y="46"/>
                      <a:pt x="182" y="46"/>
                    </a:cubicBezTo>
                    <a:cubicBezTo>
                      <a:pt x="182" y="46"/>
                      <a:pt x="182" y="46"/>
                      <a:pt x="182" y="46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6" y="46"/>
                      <a:pt x="186" y="46"/>
                      <a:pt x="186" y="46"/>
                    </a:cubicBezTo>
                    <a:cubicBezTo>
                      <a:pt x="186" y="46"/>
                      <a:pt x="186" y="46"/>
                      <a:pt x="186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7" y="46"/>
                      <a:pt x="187" y="46"/>
                      <a:pt x="187" y="46"/>
                    </a:cubicBezTo>
                    <a:cubicBezTo>
                      <a:pt x="188" y="47"/>
                      <a:pt x="188" y="47"/>
                      <a:pt x="188" y="47"/>
                    </a:cubicBezTo>
                    <a:cubicBezTo>
                      <a:pt x="189" y="47"/>
                      <a:pt x="189" y="47"/>
                      <a:pt x="189" y="47"/>
                    </a:cubicBezTo>
                    <a:cubicBezTo>
                      <a:pt x="189" y="47"/>
                      <a:pt x="189" y="47"/>
                      <a:pt x="189" y="47"/>
                    </a:cubicBezTo>
                    <a:cubicBezTo>
                      <a:pt x="190" y="47"/>
                      <a:pt x="190" y="47"/>
                      <a:pt x="190" y="47"/>
                    </a:cubicBezTo>
                    <a:cubicBezTo>
                      <a:pt x="191" y="47"/>
                      <a:pt x="191" y="47"/>
                      <a:pt x="191" y="47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4" y="50"/>
                      <a:pt x="194" y="50"/>
                      <a:pt x="194" y="50"/>
                    </a:cubicBezTo>
                    <a:cubicBezTo>
                      <a:pt x="194" y="50"/>
                      <a:pt x="194" y="50"/>
                      <a:pt x="194" y="50"/>
                    </a:cubicBezTo>
                    <a:cubicBezTo>
                      <a:pt x="195" y="50"/>
                      <a:pt x="195" y="50"/>
                      <a:pt x="195" y="50"/>
                    </a:cubicBezTo>
                    <a:cubicBezTo>
                      <a:pt x="195" y="51"/>
                      <a:pt x="195" y="51"/>
                      <a:pt x="195" y="51"/>
                    </a:cubicBezTo>
                    <a:cubicBezTo>
                      <a:pt x="195" y="51"/>
                      <a:pt x="195" y="51"/>
                      <a:pt x="195" y="51"/>
                    </a:cubicBezTo>
                    <a:cubicBezTo>
                      <a:pt x="196" y="52"/>
                      <a:pt x="196" y="52"/>
                      <a:pt x="196" y="52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5" y="51"/>
                      <a:pt x="195" y="51"/>
                      <a:pt x="195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7" y="51"/>
                      <a:pt x="197" y="51"/>
                      <a:pt x="197" y="51"/>
                    </a:cubicBezTo>
                    <a:cubicBezTo>
                      <a:pt x="197" y="51"/>
                      <a:pt x="197" y="51"/>
                      <a:pt x="197" y="51"/>
                    </a:cubicBezTo>
                    <a:cubicBezTo>
                      <a:pt x="198" y="51"/>
                      <a:pt x="198" y="51"/>
                      <a:pt x="198" y="51"/>
                    </a:cubicBezTo>
                    <a:cubicBezTo>
                      <a:pt x="199" y="52"/>
                      <a:pt x="199" y="52"/>
                      <a:pt x="199" y="52"/>
                    </a:cubicBezTo>
                    <a:cubicBezTo>
                      <a:pt x="199" y="52"/>
                      <a:pt x="199" y="52"/>
                      <a:pt x="199" y="52"/>
                    </a:cubicBezTo>
                    <a:cubicBezTo>
                      <a:pt x="199" y="53"/>
                      <a:pt x="199" y="53"/>
                      <a:pt x="199" y="53"/>
                    </a:cubicBezTo>
                    <a:cubicBezTo>
                      <a:pt x="199" y="53"/>
                      <a:pt x="199" y="53"/>
                      <a:pt x="199" y="53"/>
                    </a:cubicBezTo>
                    <a:cubicBezTo>
                      <a:pt x="198" y="53"/>
                      <a:pt x="198" y="53"/>
                      <a:pt x="198" y="53"/>
                    </a:cubicBezTo>
                    <a:cubicBezTo>
                      <a:pt x="197" y="54"/>
                      <a:pt x="197" y="54"/>
                      <a:pt x="197" y="54"/>
                    </a:cubicBezTo>
                    <a:cubicBezTo>
                      <a:pt x="197" y="54"/>
                      <a:pt x="197" y="54"/>
                      <a:pt x="197" y="54"/>
                    </a:cubicBezTo>
                    <a:cubicBezTo>
                      <a:pt x="197" y="54"/>
                      <a:pt x="197" y="54"/>
                      <a:pt x="197" y="54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7" y="56"/>
                      <a:pt x="197" y="56"/>
                      <a:pt x="197" y="56"/>
                    </a:cubicBezTo>
                    <a:cubicBezTo>
                      <a:pt x="197" y="56"/>
                      <a:pt x="197" y="56"/>
                      <a:pt x="197" y="56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4" y="54"/>
                      <a:pt x="194" y="54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3" y="54"/>
                      <a:pt x="193" y="54"/>
                      <a:pt x="193" y="54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2" y="53"/>
                      <a:pt x="192" y="53"/>
                      <a:pt x="192" y="53"/>
                    </a:cubicBezTo>
                    <a:cubicBezTo>
                      <a:pt x="192" y="53"/>
                      <a:pt x="192" y="53"/>
                      <a:pt x="192" y="53"/>
                    </a:cubicBezTo>
                    <a:cubicBezTo>
                      <a:pt x="192" y="52"/>
                      <a:pt x="192" y="52"/>
                      <a:pt x="192" y="52"/>
                    </a:cubicBezTo>
                    <a:cubicBezTo>
                      <a:pt x="192" y="52"/>
                      <a:pt x="192" y="52"/>
                      <a:pt x="192" y="52"/>
                    </a:cubicBezTo>
                    <a:cubicBezTo>
                      <a:pt x="191" y="52"/>
                      <a:pt x="191" y="52"/>
                      <a:pt x="191" y="52"/>
                    </a:cubicBezTo>
                    <a:cubicBezTo>
                      <a:pt x="191" y="52"/>
                      <a:pt x="191" y="52"/>
                      <a:pt x="191" y="52"/>
                    </a:cubicBezTo>
                    <a:cubicBezTo>
                      <a:pt x="191" y="52"/>
                      <a:pt x="191" y="52"/>
                      <a:pt x="191" y="52"/>
                    </a:cubicBezTo>
                    <a:cubicBezTo>
                      <a:pt x="191" y="53"/>
                      <a:pt x="191" y="53"/>
                      <a:pt x="191" y="53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0" y="55"/>
                      <a:pt x="190" y="55"/>
                      <a:pt x="190" y="55"/>
                    </a:cubicBezTo>
                    <a:cubicBezTo>
                      <a:pt x="190" y="55"/>
                      <a:pt x="190" y="55"/>
                      <a:pt x="190" y="55"/>
                    </a:cubicBezTo>
                    <a:cubicBezTo>
                      <a:pt x="190" y="55"/>
                      <a:pt x="190" y="55"/>
                      <a:pt x="190" y="55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8" y="56"/>
                      <a:pt x="188" y="56"/>
                      <a:pt x="188" y="56"/>
                    </a:cubicBezTo>
                    <a:cubicBezTo>
                      <a:pt x="188" y="56"/>
                      <a:pt x="188" y="56"/>
                      <a:pt x="188" y="56"/>
                    </a:cubicBezTo>
                    <a:cubicBezTo>
                      <a:pt x="188" y="56"/>
                      <a:pt x="188" y="56"/>
                      <a:pt x="188" y="56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9" y="57"/>
                      <a:pt x="189" y="57"/>
                      <a:pt x="189" y="57"/>
                    </a:cubicBezTo>
                    <a:cubicBezTo>
                      <a:pt x="190" y="57"/>
                      <a:pt x="190" y="57"/>
                      <a:pt x="190" y="57"/>
                    </a:cubicBezTo>
                    <a:cubicBezTo>
                      <a:pt x="190" y="58"/>
                      <a:pt x="190" y="58"/>
                      <a:pt x="190" y="58"/>
                    </a:cubicBezTo>
                    <a:cubicBezTo>
                      <a:pt x="190" y="58"/>
                      <a:pt x="190" y="58"/>
                      <a:pt x="190" y="58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0" y="61"/>
                      <a:pt x="190" y="61"/>
                      <a:pt x="190" y="61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61"/>
                      <a:pt x="187" y="61"/>
                      <a:pt x="187" y="61"/>
                    </a:cubicBezTo>
                    <a:cubicBezTo>
                      <a:pt x="186" y="61"/>
                      <a:pt x="186" y="61"/>
                      <a:pt x="186" y="61"/>
                    </a:cubicBezTo>
                    <a:cubicBezTo>
                      <a:pt x="186" y="62"/>
                      <a:pt x="186" y="62"/>
                      <a:pt x="186" y="62"/>
                    </a:cubicBezTo>
                    <a:cubicBezTo>
                      <a:pt x="185" y="62"/>
                      <a:pt x="185" y="62"/>
                      <a:pt x="185" y="62"/>
                    </a:cubicBezTo>
                    <a:cubicBezTo>
                      <a:pt x="185" y="62"/>
                      <a:pt x="185" y="62"/>
                      <a:pt x="185" y="62"/>
                    </a:cubicBezTo>
                    <a:cubicBezTo>
                      <a:pt x="185" y="63"/>
                      <a:pt x="185" y="63"/>
                      <a:pt x="185" y="63"/>
                    </a:cubicBezTo>
                    <a:cubicBezTo>
                      <a:pt x="184" y="63"/>
                      <a:pt x="184" y="63"/>
                      <a:pt x="184" y="63"/>
                    </a:cubicBezTo>
                    <a:cubicBezTo>
                      <a:pt x="184" y="63"/>
                      <a:pt x="184" y="63"/>
                      <a:pt x="184" y="63"/>
                    </a:cubicBezTo>
                    <a:cubicBezTo>
                      <a:pt x="183" y="64"/>
                      <a:pt x="183" y="64"/>
                      <a:pt x="183" y="64"/>
                    </a:cubicBezTo>
                    <a:cubicBezTo>
                      <a:pt x="182" y="65"/>
                      <a:pt x="182" y="65"/>
                      <a:pt x="182" y="65"/>
                    </a:cubicBezTo>
                    <a:cubicBezTo>
                      <a:pt x="182" y="65"/>
                      <a:pt x="182" y="65"/>
                      <a:pt x="182" y="65"/>
                    </a:cubicBezTo>
                    <a:cubicBezTo>
                      <a:pt x="182" y="65"/>
                      <a:pt x="182" y="65"/>
                      <a:pt x="182" y="65"/>
                    </a:cubicBezTo>
                    <a:cubicBezTo>
                      <a:pt x="182" y="65"/>
                      <a:pt x="182" y="65"/>
                      <a:pt x="182" y="65"/>
                    </a:cubicBezTo>
                    <a:cubicBezTo>
                      <a:pt x="182" y="64"/>
                      <a:pt x="182" y="64"/>
                      <a:pt x="182" y="64"/>
                    </a:cubicBezTo>
                    <a:cubicBezTo>
                      <a:pt x="181" y="64"/>
                      <a:pt x="181" y="64"/>
                      <a:pt x="181" y="64"/>
                    </a:cubicBezTo>
                    <a:cubicBezTo>
                      <a:pt x="179" y="65"/>
                      <a:pt x="179" y="65"/>
                      <a:pt x="179" y="65"/>
                    </a:cubicBezTo>
                    <a:cubicBezTo>
                      <a:pt x="179" y="65"/>
                      <a:pt x="179" y="65"/>
                      <a:pt x="179" y="65"/>
                    </a:cubicBezTo>
                    <a:cubicBezTo>
                      <a:pt x="178" y="66"/>
                      <a:pt x="178" y="66"/>
                      <a:pt x="178" y="66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7" y="66"/>
                      <a:pt x="177" y="66"/>
                      <a:pt x="177" y="66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7" y="65"/>
                      <a:pt x="177" y="65"/>
                      <a:pt x="177" y="65"/>
                    </a:cubicBezTo>
                    <a:cubicBezTo>
                      <a:pt x="176" y="66"/>
                      <a:pt x="176" y="66"/>
                      <a:pt x="176" y="66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5" y="68"/>
                      <a:pt x="175" y="68"/>
                      <a:pt x="175" y="68"/>
                    </a:cubicBezTo>
                    <a:cubicBezTo>
                      <a:pt x="175" y="68"/>
                      <a:pt x="175" y="68"/>
                      <a:pt x="175" y="68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5" y="72"/>
                      <a:pt x="175" y="72"/>
                      <a:pt x="175" y="72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5"/>
                      <a:pt x="175" y="75"/>
                      <a:pt x="175" y="75"/>
                    </a:cubicBezTo>
                    <a:cubicBezTo>
                      <a:pt x="174" y="75"/>
                      <a:pt x="174" y="75"/>
                      <a:pt x="174" y="75"/>
                    </a:cubicBezTo>
                    <a:cubicBezTo>
                      <a:pt x="174" y="75"/>
                      <a:pt x="174" y="75"/>
                      <a:pt x="174" y="75"/>
                    </a:cubicBezTo>
                    <a:cubicBezTo>
                      <a:pt x="173" y="76"/>
                      <a:pt x="173" y="76"/>
                      <a:pt x="173" y="76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2" y="77"/>
                      <a:pt x="172" y="77"/>
                      <a:pt x="172" y="77"/>
                    </a:cubicBezTo>
                    <a:cubicBezTo>
                      <a:pt x="172" y="78"/>
                      <a:pt x="172" y="78"/>
                      <a:pt x="172" y="78"/>
                    </a:cubicBezTo>
                    <a:cubicBezTo>
                      <a:pt x="172" y="79"/>
                      <a:pt x="172" y="79"/>
                      <a:pt x="172" y="79"/>
                    </a:cubicBezTo>
                    <a:cubicBezTo>
                      <a:pt x="170" y="81"/>
                      <a:pt x="170" y="81"/>
                      <a:pt x="170" y="81"/>
                    </a:cubicBezTo>
                    <a:cubicBezTo>
                      <a:pt x="170" y="81"/>
                      <a:pt x="170" y="81"/>
                      <a:pt x="170" y="81"/>
                    </a:cubicBezTo>
                    <a:cubicBezTo>
                      <a:pt x="170" y="81"/>
                      <a:pt x="170" y="81"/>
                      <a:pt x="170" y="81"/>
                    </a:cubicBezTo>
                    <a:cubicBezTo>
                      <a:pt x="170" y="80"/>
                      <a:pt x="170" y="80"/>
                      <a:pt x="170" y="80"/>
                    </a:cubicBezTo>
                    <a:cubicBezTo>
                      <a:pt x="170" y="79"/>
                      <a:pt x="170" y="79"/>
                      <a:pt x="170" y="79"/>
                    </a:cubicBezTo>
                    <a:cubicBezTo>
                      <a:pt x="170" y="78"/>
                      <a:pt x="170" y="78"/>
                      <a:pt x="170" y="78"/>
                    </a:cubicBezTo>
                    <a:cubicBezTo>
                      <a:pt x="170" y="77"/>
                      <a:pt x="170" y="77"/>
                      <a:pt x="170" y="77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5"/>
                      <a:pt x="169" y="75"/>
                      <a:pt x="169" y="75"/>
                    </a:cubicBezTo>
                    <a:cubicBezTo>
                      <a:pt x="169" y="74"/>
                      <a:pt x="169" y="74"/>
                      <a:pt x="169" y="74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cubicBezTo>
                      <a:pt x="170" y="69"/>
                      <a:pt x="170" y="69"/>
                      <a:pt x="170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1" y="69"/>
                      <a:pt x="171" y="69"/>
                      <a:pt x="17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73" y="67"/>
                      <a:pt x="173" y="67"/>
                      <a:pt x="173" y="67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5" y="64"/>
                      <a:pt x="175" y="64"/>
                      <a:pt x="175" y="64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3"/>
                      <a:pt x="176" y="63"/>
                      <a:pt x="176" y="63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7" y="62"/>
                      <a:pt x="177" y="62"/>
                      <a:pt x="177" y="62"/>
                    </a:cubicBezTo>
                    <a:cubicBezTo>
                      <a:pt x="177" y="61"/>
                      <a:pt x="177" y="61"/>
                      <a:pt x="177" y="61"/>
                    </a:cubicBezTo>
                    <a:cubicBezTo>
                      <a:pt x="177" y="60"/>
                      <a:pt x="177" y="60"/>
                      <a:pt x="177" y="60"/>
                    </a:cubicBezTo>
                    <a:cubicBezTo>
                      <a:pt x="177" y="60"/>
                      <a:pt x="177" y="60"/>
                      <a:pt x="177" y="60"/>
                    </a:cubicBezTo>
                    <a:cubicBezTo>
                      <a:pt x="177" y="60"/>
                      <a:pt x="177" y="60"/>
                      <a:pt x="177" y="60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5" y="62"/>
                      <a:pt x="175" y="62"/>
                      <a:pt x="175" y="62"/>
                    </a:cubicBezTo>
                    <a:cubicBezTo>
                      <a:pt x="174" y="63"/>
                      <a:pt x="174" y="63"/>
                      <a:pt x="174" y="63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1"/>
                      <a:pt x="173" y="61"/>
                      <a:pt x="173" y="61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2" y="61"/>
                      <a:pt x="172" y="61"/>
                      <a:pt x="172" y="61"/>
                    </a:cubicBezTo>
                    <a:cubicBezTo>
                      <a:pt x="172" y="62"/>
                      <a:pt x="172" y="62"/>
                      <a:pt x="172" y="62"/>
                    </a:cubicBezTo>
                    <a:cubicBezTo>
                      <a:pt x="171" y="62"/>
                      <a:pt x="171" y="62"/>
                      <a:pt x="171" y="62"/>
                    </a:cubicBezTo>
                    <a:cubicBezTo>
                      <a:pt x="170" y="62"/>
                      <a:pt x="170" y="62"/>
                      <a:pt x="170" y="62"/>
                    </a:cubicBezTo>
                    <a:cubicBezTo>
                      <a:pt x="170" y="62"/>
                      <a:pt x="170" y="62"/>
                      <a:pt x="170" y="62"/>
                    </a:cubicBezTo>
                    <a:cubicBezTo>
                      <a:pt x="170" y="63"/>
                      <a:pt x="170" y="63"/>
                      <a:pt x="170" y="63"/>
                    </a:cubicBezTo>
                    <a:cubicBezTo>
                      <a:pt x="169" y="64"/>
                      <a:pt x="169" y="64"/>
                      <a:pt x="169" y="64"/>
                    </a:cubicBezTo>
                    <a:cubicBezTo>
                      <a:pt x="169" y="64"/>
                      <a:pt x="169" y="64"/>
                      <a:pt x="169" y="64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68" y="65"/>
                      <a:pt x="168" y="65"/>
                      <a:pt x="168" y="65"/>
                    </a:cubicBezTo>
                    <a:cubicBezTo>
                      <a:pt x="168" y="66"/>
                      <a:pt x="168" y="66"/>
                      <a:pt x="168" y="66"/>
                    </a:cubicBezTo>
                    <a:cubicBezTo>
                      <a:pt x="168" y="66"/>
                      <a:pt x="168" y="66"/>
                      <a:pt x="168" y="66"/>
                    </a:cubicBezTo>
                    <a:cubicBezTo>
                      <a:pt x="168" y="66"/>
                      <a:pt x="168" y="66"/>
                      <a:pt x="168" y="66"/>
                    </a:cubicBezTo>
                    <a:cubicBezTo>
                      <a:pt x="169" y="66"/>
                      <a:pt x="169" y="66"/>
                      <a:pt x="169" y="66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5" y="67"/>
                      <a:pt x="165" y="67"/>
                      <a:pt x="165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7"/>
                      <a:pt x="166" y="67"/>
                      <a:pt x="166" y="67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2" y="67"/>
                      <a:pt x="162" y="67"/>
                      <a:pt x="162" y="67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61" y="67"/>
                      <a:pt x="161" y="67"/>
                      <a:pt x="161" y="67"/>
                    </a:cubicBezTo>
                    <a:cubicBezTo>
                      <a:pt x="161" y="67"/>
                      <a:pt x="161" y="67"/>
                      <a:pt x="161" y="67"/>
                    </a:cubicBezTo>
                    <a:cubicBezTo>
                      <a:pt x="161" y="67"/>
                      <a:pt x="161" y="67"/>
                      <a:pt x="161" y="67"/>
                    </a:cubicBezTo>
                    <a:cubicBezTo>
                      <a:pt x="161" y="66"/>
                      <a:pt x="161" y="66"/>
                      <a:pt x="161" y="66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8" y="67"/>
                      <a:pt x="158" y="67"/>
                      <a:pt x="158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3" y="73"/>
                      <a:pt x="153" y="73"/>
                      <a:pt x="153" y="73"/>
                    </a:cubicBezTo>
                    <a:cubicBezTo>
                      <a:pt x="153" y="73"/>
                      <a:pt x="153" y="73"/>
                      <a:pt x="153" y="73"/>
                    </a:cubicBezTo>
                    <a:cubicBezTo>
                      <a:pt x="152" y="74"/>
                      <a:pt x="152" y="74"/>
                      <a:pt x="152" y="74"/>
                    </a:cubicBezTo>
                    <a:cubicBezTo>
                      <a:pt x="152" y="74"/>
                      <a:pt x="152" y="74"/>
                      <a:pt x="152" y="74"/>
                    </a:cubicBezTo>
                    <a:cubicBezTo>
                      <a:pt x="151" y="74"/>
                      <a:pt x="151" y="74"/>
                      <a:pt x="151" y="74"/>
                    </a:cubicBezTo>
                    <a:cubicBezTo>
                      <a:pt x="151" y="75"/>
                      <a:pt x="151" y="75"/>
                      <a:pt x="151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4" y="76"/>
                      <a:pt x="154" y="76"/>
                      <a:pt x="154" y="76"/>
                    </a:cubicBezTo>
                    <a:cubicBezTo>
                      <a:pt x="153" y="77"/>
                      <a:pt x="153" y="77"/>
                      <a:pt x="153" y="77"/>
                    </a:cubicBezTo>
                    <a:cubicBezTo>
                      <a:pt x="154" y="77"/>
                      <a:pt x="154" y="77"/>
                      <a:pt x="154" y="77"/>
                    </a:cubicBezTo>
                    <a:cubicBezTo>
                      <a:pt x="154" y="77"/>
                      <a:pt x="154" y="77"/>
                      <a:pt x="154" y="77"/>
                    </a:cubicBezTo>
                    <a:cubicBezTo>
                      <a:pt x="154" y="77"/>
                      <a:pt x="154" y="77"/>
                      <a:pt x="154" y="77"/>
                    </a:cubicBezTo>
                    <a:cubicBezTo>
                      <a:pt x="155" y="76"/>
                      <a:pt x="155" y="76"/>
                      <a:pt x="155" y="76"/>
                    </a:cubicBezTo>
                    <a:cubicBezTo>
                      <a:pt x="156" y="76"/>
                      <a:pt x="156" y="76"/>
                      <a:pt x="156" y="76"/>
                    </a:cubicBezTo>
                    <a:cubicBezTo>
                      <a:pt x="156" y="76"/>
                      <a:pt x="156" y="76"/>
                      <a:pt x="156" y="76"/>
                    </a:cubicBezTo>
                    <a:cubicBezTo>
                      <a:pt x="156" y="77"/>
                      <a:pt x="156" y="77"/>
                      <a:pt x="156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6" y="78"/>
                      <a:pt x="156" y="78"/>
                      <a:pt x="156" y="78"/>
                    </a:cubicBezTo>
                    <a:cubicBezTo>
                      <a:pt x="156" y="78"/>
                      <a:pt x="156" y="78"/>
                      <a:pt x="156" y="78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79"/>
                      <a:pt x="157" y="79"/>
                      <a:pt x="157" y="79"/>
                    </a:cubicBezTo>
                    <a:cubicBezTo>
                      <a:pt x="156" y="81"/>
                      <a:pt x="156" y="81"/>
                      <a:pt x="156" y="81"/>
                    </a:cubicBezTo>
                    <a:cubicBezTo>
                      <a:pt x="156" y="82"/>
                      <a:pt x="156" y="82"/>
                      <a:pt x="156" y="82"/>
                    </a:cubicBezTo>
                    <a:cubicBezTo>
                      <a:pt x="156" y="82"/>
                      <a:pt x="156" y="82"/>
                      <a:pt x="156" y="82"/>
                    </a:cubicBezTo>
                    <a:cubicBezTo>
                      <a:pt x="156" y="83"/>
                      <a:pt x="156" y="83"/>
                      <a:pt x="156" y="83"/>
                    </a:cubicBezTo>
                    <a:cubicBezTo>
                      <a:pt x="156" y="84"/>
                      <a:pt x="156" y="84"/>
                      <a:pt x="156" y="84"/>
                    </a:cubicBezTo>
                    <a:cubicBezTo>
                      <a:pt x="155" y="85"/>
                      <a:pt x="155" y="85"/>
                      <a:pt x="155" y="85"/>
                    </a:cubicBezTo>
                    <a:cubicBezTo>
                      <a:pt x="155" y="85"/>
                      <a:pt x="155" y="85"/>
                      <a:pt x="155" y="85"/>
                    </a:cubicBezTo>
                    <a:cubicBezTo>
                      <a:pt x="154" y="86"/>
                      <a:pt x="154" y="86"/>
                      <a:pt x="154" y="86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51" y="92"/>
                      <a:pt x="151" y="92"/>
                      <a:pt x="151" y="92"/>
                    </a:cubicBezTo>
                    <a:cubicBezTo>
                      <a:pt x="150" y="92"/>
                      <a:pt x="150" y="92"/>
                      <a:pt x="150" y="92"/>
                    </a:cubicBezTo>
                    <a:cubicBezTo>
                      <a:pt x="150" y="93"/>
                      <a:pt x="150" y="93"/>
                      <a:pt x="150" y="93"/>
                    </a:cubicBezTo>
                    <a:cubicBezTo>
                      <a:pt x="150" y="93"/>
                      <a:pt x="150" y="93"/>
                      <a:pt x="150" y="93"/>
                    </a:cubicBezTo>
                    <a:cubicBezTo>
                      <a:pt x="149" y="92"/>
                      <a:pt x="149" y="92"/>
                      <a:pt x="149" y="92"/>
                    </a:cubicBezTo>
                    <a:cubicBezTo>
                      <a:pt x="149" y="92"/>
                      <a:pt x="149" y="92"/>
                      <a:pt x="149" y="92"/>
                    </a:cubicBezTo>
                    <a:cubicBezTo>
                      <a:pt x="149" y="92"/>
                      <a:pt x="149" y="92"/>
                      <a:pt x="149" y="92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148" y="93"/>
                      <a:pt x="148" y="93"/>
                      <a:pt x="148" y="93"/>
                    </a:cubicBezTo>
                    <a:cubicBezTo>
                      <a:pt x="148" y="93"/>
                      <a:pt x="148" y="93"/>
                      <a:pt x="148" y="93"/>
                    </a:cubicBezTo>
                    <a:cubicBezTo>
                      <a:pt x="147" y="93"/>
                      <a:pt x="147" y="93"/>
                      <a:pt x="147" y="93"/>
                    </a:cubicBezTo>
                    <a:cubicBezTo>
                      <a:pt x="147" y="94"/>
                      <a:pt x="147" y="94"/>
                      <a:pt x="147" y="94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6" y="96"/>
                      <a:pt x="146" y="96"/>
                      <a:pt x="146" y="96"/>
                    </a:cubicBezTo>
                    <a:cubicBezTo>
                      <a:pt x="145" y="96"/>
                      <a:pt x="145" y="96"/>
                      <a:pt x="145" y="96"/>
                    </a:cubicBezTo>
                    <a:cubicBezTo>
                      <a:pt x="145" y="96"/>
                      <a:pt x="145" y="96"/>
                      <a:pt x="145" y="96"/>
                    </a:cubicBezTo>
                    <a:cubicBezTo>
                      <a:pt x="145" y="97"/>
                      <a:pt x="145" y="97"/>
                      <a:pt x="145" y="97"/>
                    </a:cubicBezTo>
                    <a:cubicBezTo>
                      <a:pt x="145" y="97"/>
                      <a:pt x="145" y="97"/>
                      <a:pt x="145" y="97"/>
                    </a:cubicBezTo>
                    <a:cubicBezTo>
                      <a:pt x="145" y="97"/>
                      <a:pt x="145" y="97"/>
                      <a:pt x="145" y="97"/>
                    </a:cubicBezTo>
                    <a:cubicBezTo>
                      <a:pt x="146" y="98"/>
                      <a:pt x="146" y="98"/>
                      <a:pt x="146" y="98"/>
                    </a:cubicBezTo>
                    <a:cubicBezTo>
                      <a:pt x="146" y="98"/>
                      <a:pt x="146" y="98"/>
                      <a:pt x="146" y="98"/>
                    </a:cubicBezTo>
                    <a:cubicBezTo>
                      <a:pt x="146" y="99"/>
                      <a:pt x="146" y="99"/>
                      <a:pt x="146" y="99"/>
                    </a:cubicBezTo>
                    <a:cubicBezTo>
                      <a:pt x="146" y="100"/>
                      <a:pt x="146" y="100"/>
                      <a:pt x="146" y="100"/>
                    </a:cubicBezTo>
                    <a:cubicBezTo>
                      <a:pt x="146" y="101"/>
                      <a:pt x="146" y="101"/>
                      <a:pt x="146" y="101"/>
                    </a:cubicBezTo>
                    <a:cubicBezTo>
                      <a:pt x="146" y="102"/>
                      <a:pt x="146" y="102"/>
                      <a:pt x="146" y="102"/>
                    </a:cubicBezTo>
                    <a:cubicBezTo>
                      <a:pt x="146" y="102"/>
                      <a:pt x="146" y="102"/>
                      <a:pt x="146" y="102"/>
                    </a:cubicBezTo>
                    <a:cubicBezTo>
                      <a:pt x="146" y="102"/>
                      <a:pt x="146" y="102"/>
                      <a:pt x="146" y="102"/>
                    </a:cubicBezTo>
                    <a:cubicBezTo>
                      <a:pt x="146" y="102"/>
                      <a:pt x="146" y="102"/>
                      <a:pt x="146" y="102"/>
                    </a:cubicBezTo>
                    <a:cubicBezTo>
                      <a:pt x="145" y="103"/>
                      <a:pt x="145" y="103"/>
                      <a:pt x="145" y="103"/>
                    </a:cubicBezTo>
                    <a:cubicBezTo>
                      <a:pt x="145" y="103"/>
                      <a:pt x="145" y="103"/>
                      <a:pt x="145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4" y="103"/>
                      <a:pt x="144" y="103"/>
                      <a:pt x="144" y="103"/>
                    </a:cubicBezTo>
                    <a:cubicBezTo>
                      <a:pt x="143" y="102"/>
                      <a:pt x="143" y="102"/>
                      <a:pt x="143" y="102"/>
                    </a:cubicBezTo>
                    <a:cubicBezTo>
                      <a:pt x="144" y="102"/>
                      <a:pt x="144" y="102"/>
                      <a:pt x="144" y="102"/>
                    </a:cubicBezTo>
                    <a:cubicBezTo>
                      <a:pt x="144" y="102"/>
                      <a:pt x="144" y="102"/>
                      <a:pt x="144" y="102"/>
                    </a:cubicBezTo>
                    <a:cubicBezTo>
                      <a:pt x="144" y="101"/>
                      <a:pt x="144" y="101"/>
                      <a:pt x="144" y="101"/>
                    </a:cubicBezTo>
                    <a:cubicBezTo>
                      <a:pt x="144" y="100"/>
                      <a:pt x="144" y="100"/>
                      <a:pt x="144" y="100"/>
                    </a:cubicBezTo>
                    <a:cubicBezTo>
                      <a:pt x="144" y="100"/>
                      <a:pt x="144" y="100"/>
                      <a:pt x="144" y="100"/>
                    </a:cubicBezTo>
                    <a:cubicBezTo>
                      <a:pt x="144" y="100"/>
                      <a:pt x="144" y="100"/>
                      <a:pt x="144" y="100"/>
                    </a:cubicBezTo>
                    <a:cubicBezTo>
                      <a:pt x="144" y="99"/>
                      <a:pt x="144" y="99"/>
                      <a:pt x="144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2" y="99"/>
                      <a:pt x="142" y="99"/>
                      <a:pt x="142" y="99"/>
                    </a:cubicBez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3" y="97"/>
                      <a:pt x="143" y="97"/>
                      <a:pt x="143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7"/>
                      <a:pt x="142" y="97"/>
                      <a:pt x="142" y="97"/>
                    </a:cubicBezTo>
                    <a:cubicBezTo>
                      <a:pt x="142" y="96"/>
                      <a:pt x="142" y="96"/>
                      <a:pt x="142" y="96"/>
                    </a:cubicBezTo>
                    <a:cubicBezTo>
                      <a:pt x="141" y="97"/>
                      <a:pt x="141" y="97"/>
                      <a:pt x="141" y="97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39" y="98"/>
                      <a:pt x="139" y="98"/>
                      <a:pt x="139" y="98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39" y="97"/>
                      <a:pt x="139" y="97"/>
                      <a:pt x="139" y="97"/>
                    </a:cubicBezTo>
                    <a:cubicBezTo>
                      <a:pt x="140" y="96"/>
                      <a:pt x="140" y="96"/>
                      <a:pt x="140" y="96"/>
                    </a:cubicBezTo>
                    <a:cubicBezTo>
                      <a:pt x="140" y="95"/>
                      <a:pt x="140" y="95"/>
                      <a:pt x="140" y="95"/>
                    </a:cubicBezTo>
                    <a:cubicBezTo>
                      <a:pt x="139" y="95"/>
                      <a:pt x="139" y="95"/>
                      <a:pt x="139" y="95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6" y="98"/>
                      <a:pt x="136" y="98"/>
                      <a:pt x="136" y="98"/>
                    </a:cubicBezTo>
                    <a:cubicBezTo>
                      <a:pt x="136" y="98"/>
                      <a:pt x="136" y="98"/>
                      <a:pt x="136" y="98"/>
                    </a:cubicBezTo>
                    <a:cubicBezTo>
                      <a:pt x="136" y="99"/>
                      <a:pt x="136" y="99"/>
                      <a:pt x="136" y="99"/>
                    </a:cubicBezTo>
                    <a:cubicBezTo>
                      <a:pt x="137" y="99"/>
                      <a:pt x="137" y="99"/>
                      <a:pt x="137" y="99"/>
                    </a:cubicBezTo>
                    <a:cubicBezTo>
                      <a:pt x="137" y="100"/>
                      <a:pt x="137" y="100"/>
                      <a:pt x="137" y="100"/>
                    </a:cubicBezTo>
                    <a:cubicBezTo>
                      <a:pt x="138" y="100"/>
                      <a:pt x="138" y="100"/>
                      <a:pt x="138" y="100"/>
                    </a:cubicBezTo>
                    <a:cubicBezTo>
                      <a:pt x="138" y="99"/>
                      <a:pt x="138" y="99"/>
                      <a:pt x="138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40" y="99"/>
                      <a:pt x="140" y="99"/>
                      <a:pt x="140" y="99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9" y="101"/>
                      <a:pt x="139" y="101"/>
                      <a:pt x="139" y="101"/>
                    </a:cubicBezTo>
                    <a:cubicBezTo>
                      <a:pt x="138" y="101"/>
                      <a:pt x="138" y="101"/>
                      <a:pt x="138" y="101"/>
                    </a:cubicBezTo>
                    <a:cubicBezTo>
                      <a:pt x="138" y="101"/>
                      <a:pt x="138" y="101"/>
                      <a:pt x="138" y="101"/>
                    </a:cubicBezTo>
                    <a:cubicBezTo>
                      <a:pt x="138" y="101"/>
                      <a:pt x="138" y="101"/>
                      <a:pt x="138" y="101"/>
                    </a:cubicBezTo>
                    <a:cubicBezTo>
                      <a:pt x="138" y="101"/>
                      <a:pt x="138" y="101"/>
                      <a:pt x="138" y="101"/>
                    </a:cubicBezTo>
                    <a:cubicBezTo>
                      <a:pt x="137" y="102"/>
                      <a:pt x="137" y="102"/>
                      <a:pt x="137" y="102"/>
                    </a:cubicBezTo>
                    <a:cubicBezTo>
                      <a:pt x="137" y="102"/>
                      <a:pt x="137" y="102"/>
                      <a:pt x="137" y="102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9" y="104"/>
                      <a:pt x="139" y="104"/>
                      <a:pt x="139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cubicBezTo>
                      <a:pt x="139" y="105"/>
                      <a:pt x="139" y="105"/>
                      <a:pt x="139" y="105"/>
                    </a:cubicBezTo>
                    <a:cubicBezTo>
                      <a:pt x="139" y="105"/>
                      <a:pt x="139" y="105"/>
                      <a:pt x="139" y="105"/>
                    </a:cubicBezTo>
                    <a:cubicBezTo>
                      <a:pt x="140" y="106"/>
                      <a:pt x="140" y="106"/>
                      <a:pt x="140" y="106"/>
                    </a:cubicBezTo>
                    <a:cubicBezTo>
                      <a:pt x="140" y="106"/>
                      <a:pt x="140" y="106"/>
                      <a:pt x="140" y="106"/>
                    </a:cubicBezTo>
                    <a:cubicBezTo>
                      <a:pt x="139" y="106"/>
                      <a:pt x="139" y="106"/>
                      <a:pt x="139" y="106"/>
                    </a:cubicBezTo>
                    <a:cubicBezTo>
                      <a:pt x="140" y="106"/>
                      <a:pt x="140" y="106"/>
                      <a:pt x="140" y="106"/>
                    </a:cubicBezTo>
                    <a:cubicBezTo>
                      <a:pt x="140" y="107"/>
                      <a:pt x="140" y="107"/>
                      <a:pt x="140" y="107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39" y="108"/>
                      <a:pt x="139" y="108"/>
                      <a:pt x="139" y="108"/>
                    </a:cubicBezTo>
                    <a:cubicBezTo>
                      <a:pt x="139" y="108"/>
                      <a:pt x="139" y="108"/>
                      <a:pt x="139" y="108"/>
                    </a:cubicBezTo>
                    <a:cubicBezTo>
                      <a:pt x="139" y="108"/>
                      <a:pt x="139" y="108"/>
                      <a:pt x="139" y="108"/>
                    </a:cubicBezTo>
                    <a:cubicBezTo>
                      <a:pt x="140" y="108"/>
                      <a:pt x="140" y="108"/>
                      <a:pt x="140" y="108"/>
                    </a:cubicBezTo>
                    <a:cubicBezTo>
                      <a:pt x="140" y="109"/>
                      <a:pt x="140" y="109"/>
                      <a:pt x="140" y="109"/>
                    </a:cubicBezTo>
                    <a:cubicBezTo>
                      <a:pt x="139" y="109"/>
                      <a:pt x="139" y="109"/>
                      <a:pt x="139" y="109"/>
                    </a:cubicBezTo>
                    <a:cubicBezTo>
                      <a:pt x="139" y="110"/>
                      <a:pt x="139" y="110"/>
                      <a:pt x="139" y="110"/>
                    </a:cubicBezTo>
                    <a:cubicBezTo>
                      <a:pt x="139" y="110"/>
                      <a:pt x="139" y="110"/>
                      <a:pt x="139" y="110"/>
                    </a:cubicBezTo>
                    <a:cubicBezTo>
                      <a:pt x="139" y="110"/>
                      <a:pt x="139" y="110"/>
                      <a:pt x="139" y="110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138" y="112"/>
                      <a:pt x="138" y="112"/>
                      <a:pt x="138" y="112"/>
                    </a:cubicBezTo>
                    <a:cubicBezTo>
                      <a:pt x="138" y="112"/>
                      <a:pt x="138" y="112"/>
                      <a:pt x="138" y="112"/>
                    </a:cubicBezTo>
                    <a:cubicBezTo>
                      <a:pt x="138" y="113"/>
                      <a:pt x="138" y="113"/>
                      <a:pt x="138" y="113"/>
                    </a:cubicBezTo>
                    <a:cubicBezTo>
                      <a:pt x="137" y="113"/>
                      <a:pt x="137" y="113"/>
                      <a:pt x="137" y="113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6"/>
                      <a:pt x="135" y="116"/>
                      <a:pt x="135" y="116"/>
                    </a:cubicBezTo>
                    <a:cubicBezTo>
                      <a:pt x="134" y="116"/>
                      <a:pt x="134" y="116"/>
                      <a:pt x="134" y="116"/>
                    </a:cubicBezTo>
                    <a:cubicBezTo>
                      <a:pt x="134" y="116"/>
                      <a:pt x="134" y="116"/>
                      <a:pt x="134" y="116"/>
                    </a:cubicBezTo>
                    <a:cubicBezTo>
                      <a:pt x="133" y="116"/>
                      <a:pt x="133" y="116"/>
                      <a:pt x="133" y="116"/>
                    </a:cubicBezTo>
                    <a:cubicBezTo>
                      <a:pt x="133" y="116"/>
                      <a:pt x="133" y="116"/>
                      <a:pt x="133" y="116"/>
                    </a:cubicBezTo>
                    <a:cubicBezTo>
                      <a:pt x="133" y="116"/>
                      <a:pt x="133" y="116"/>
                      <a:pt x="133" y="116"/>
                    </a:cubicBezTo>
                    <a:cubicBezTo>
                      <a:pt x="133" y="116"/>
                      <a:pt x="133" y="116"/>
                      <a:pt x="133" y="116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32" y="117"/>
                      <a:pt x="132" y="117"/>
                      <a:pt x="132" y="117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30" y="117"/>
                      <a:pt x="130" y="117"/>
                      <a:pt x="130" y="117"/>
                    </a:cubicBezTo>
                    <a:cubicBezTo>
                      <a:pt x="130" y="118"/>
                      <a:pt x="130" y="118"/>
                      <a:pt x="130" y="118"/>
                    </a:cubicBezTo>
                    <a:cubicBezTo>
                      <a:pt x="130" y="118"/>
                      <a:pt x="130" y="118"/>
                      <a:pt x="130" y="118"/>
                    </a:cubicBezTo>
                    <a:cubicBezTo>
                      <a:pt x="130" y="118"/>
                      <a:pt x="131" y="119"/>
                      <a:pt x="131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32" y="120"/>
                      <a:pt x="133" y="121"/>
                      <a:pt x="134" y="123"/>
                    </a:cubicBezTo>
                    <a:cubicBezTo>
                      <a:pt x="134" y="123"/>
                      <a:pt x="134" y="123"/>
                      <a:pt x="134" y="123"/>
                    </a:cubicBezTo>
                    <a:cubicBezTo>
                      <a:pt x="136" y="124"/>
                      <a:pt x="138" y="126"/>
                      <a:pt x="140" y="128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1" y="128"/>
                      <a:pt x="141" y="128"/>
                      <a:pt x="141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0" y="128"/>
                      <a:pt x="141" y="128"/>
                      <a:pt x="141" y="128"/>
                    </a:cubicBezTo>
                    <a:cubicBezTo>
                      <a:pt x="141" y="128"/>
                      <a:pt x="141" y="128"/>
                      <a:pt x="141" y="128"/>
                    </a:cubicBezTo>
                    <a:cubicBezTo>
                      <a:pt x="141" y="128"/>
                      <a:pt x="141" y="128"/>
                      <a:pt x="141" y="128"/>
                    </a:cubicBezTo>
                    <a:cubicBezTo>
                      <a:pt x="141" y="128"/>
                      <a:pt x="141" y="128"/>
                      <a:pt x="141" y="128"/>
                    </a:cubicBezTo>
                    <a:cubicBezTo>
                      <a:pt x="141" y="128"/>
                      <a:pt x="141" y="128"/>
                      <a:pt x="141" y="128"/>
                    </a:cubicBezTo>
                    <a:cubicBezTo>
                      <a:pt x="141" y="129"/>
                      <a:pt x="141" y="129"/>
                      <a:pt x="141" y="129"/>
                    </a:cubicBezTo>
                    <a:cubicBezTo>
                      <a:pt x="141" y="129"/>
                      <a:pt x="141" y="129"/>
                      <a:pt x="141" y="129"/>
                    </a:cubicBezTo>
                    <a:cubicBezTo>
                      <a:pt x="142" y="129"/>
                      <a:pt x="142" y="129"/>
                      <a:pt x="142" y="130"/>
                    </a:cubicBezTo>
                    <a:cubicBezTo>
                      <a:pt x="142" y="130"/>
                      <a:pt x="142" y="130"/>
                      <a:pt x="142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4" y="131"/>
                      <a:pt x="144" y="131"/>
                      <a:pt x="144" y="131"/>
                    </a:cubicBezTo>
                    <a:cubicBezTo>
                      <a:pt x="144" y="131"/>
                      <a:pt x="144" y="131"/>
                      <a:pt x="144" y="131"/>
                    </a:cubicBezTo>
                    <a:cubicBezTo>
                      <a:pt x="150" y="136"/>
                      <a:pt x="157" y="140"/>
                      <a:pt x="164" y="144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4"/>
                      <a:pt x="166" y="144"/>
                      <a:pt x="166" y="144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68" y="145"/>
                      <a:pt x="170" y="146"/>
                      <a:pt x="173" y="147"/>
                    </a:cubicBezTo>
                    <a:cubicBezTo>
                      <a:pt x="173" y="147"/>
                      <a:pt x="173" y="147"/>
                      <a:pt x="173" y="147"/>
                    </a:cubicBezTo>
                    <a:cubicBezTo>
                      <a:pt x="173" y="147"/>
                      <a:pt x="173" y="147"/>
                      <a:pt x="173" y="147"/>
                    </a:cubicBezTo>
                    <a:cubicBezTo>
                      <a:pt x="173" y="147"/>
                      <a:pt x="173" y="147"/>
                      <a:pt x="173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4" y="148"/>
                      <a:pt x="174" y="148"/>
                    </a:cubicBezTo>
                    <a:cubicBezTo>
                      <a:pt x="188" y="153"/>
                      <a:pt x="204" y="156"/>
                      <a:pt x="221" y="156"/>
                    </a:cubicBezTo>
                    <a:cubicBezTo>
                      <a:pt x="224" y="156"/>
                      <a:pt x="227" y="156"/>
                      <a:pt x="230" y="156"/>
                    </a:cubicBezTo>
                    <a:cubicBezTo>
                      <a:pt x="233" y="158"/>
                      <a:pt x="235" y="161"/>
                      <a:pt x="238" y="163"/>
                    </a:cubicBezTo>
                    <a:cubicBezTo>
                      <a:pt x="238" y="0"/>
                      <a:pt x="238" y="0"/>
                      <a:pt x="238" y="0"/>
                    </a:cubicBezTo>
                  </a:path>
                </a:pathLst>
              </a:custGeom>
              <a:solidFill>
                <a:srgbClr val="AA5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9" name="Freeform 1423"/>
              <p:cNvSpPr/>
              <p:nvPr/>
            </p:nvSpPr>
            <p:spPr bwMode="auto">
              <a:xfrm>
                <a:off x="1660526" y="1125538"/>
                <a:ext cx="15875" cy="4763"/>
              </a:xfrm>
              <a:custGeom>
                <a:avLst/>
                <a:gdLst>
                  <a:gd name="T0" fmla="*/ 2147483647 w 10"/>
                  <a:gd name="T1" fmla="*/ 0 h 3"/>
                  <a:gd name="T2" fmla="*/ 2147483647 w 10"/>
                  <a:gd name="T3" fmla="*/ 0 h 3"/>
                  <a:gd name="T4" fmla="*/ 0 w 10"/>
                  <a:gd name="T5" fmla="*/ 0 h 3"/>
                  <a:gd name="T6" fmla="*/ 2147483647 w 10"/>
                  <a:gd name="T7" fmla="*/ 2147483647 h 3"/>
                  <a:gd name="T8" fmla="*/ 2147483647 w 10"/>
                  <a:gd name="T9" fmla="*/ 2147483647 h 3"/>
                  <a:gd name="T10" fmla="*/ 2147483647 w 10"/>
                  <a:gd name="T11" fmla="*/ 2147483647 h 3"/>
                  <a:gd name="T12" fmla="*/ 2147483647 w 10"/>
                  <a:gd name="T13" fmla="*/ 2147483647 h 3"/>
                  <a:gd name="T14" fmla="*/ 2147483647 w 10"/>
                  <a:gd name="T15" fmla="*/ 2147483647 h 3"/>
                  <a:gd name="T16" fmla="*/ 2147483647 w 10"/>
                  <a:gd name="T17" fmla="*/ 2147483647 h 3"/>
                  <a:gd name="T18" fmla="*/ 2147483647 w 10"/>
                  <a:gd name="T19" fmla="*/ 2147483647 h 3"/>
                  <a:gd name="T20" fmla="*/ 2147483647 w 10"/>
                  <a:gd name="T21" fmla="*/ 0 h 3"/>
                  <a:gd name="T22" fmla="*/ 2147483647 w 10"/>
                  <a:gd name="T23" fmla="*/ 0 h 3"/>
                  <a:gd name="T24" fmla="*/ 2147483647 w 10"/>
                  <a:gd name="T25" fmla="*/ 0 h 3"/>
                  <a:gd name="T26" fmla="*/ 2147483647 w 10"/>
                  <a:gd name="T27" fmla="*/ 0 h 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0" name="Freeform 1424"/>
              <p:cNvSpPr/>
              <p:nvPr/>
            </p:nvSpPr>
            <p:spPr bwMode="auto">
              <a:xfrm>
                <a:off x="1660526" y="1125538"/>
                <a:ext cx="15875" cy="4763"/>
              </a:xfrm>
              <a:custGeom>
                <a:avLst/>
                <a:gdLst>
                  <a:gd name="T0" fmla="*/ 2147483647 w 10"/>
                  <a:gd name="T1" fmla="*/ 0 h 3"/>
                  <a:gd name="T2" fmla="*/ 2147483647 w 10"/>
                  <a:gd name="T3" fmla="*/ 0 h 3"/>
                  <a:gd name="T4" fmla="*/ 0 w 10"/>
                  <a:gd name="T5" fmla="*/ 0 h 3"/>
                  <a:gd name="T6" fmla="*/ 2147483647 w 10"/>
                  <a:gd name="T7" fmla="*/ 2147483647 h 3"/>
                  <a:gd name="T8" fmla="*/ 2147483647 w 10"/>
                  <a:gd name="T9" fmla="*/ 2147483647 h 3"/>
                  <a:gd name="T10" fmla="*/ 2147483647 w 10"/>
                  <a:gd name="T11" fmla="*/ 2147483647 h 3"/>
                  <a:gd name="T12" fmla="*/ 2147483647 w 10"/>
                  <a:gd name="T13" fmla="*/ 2147483647 h 3"/>
                  <a:gd name="T14" fmla="*/ 2147483647 w 10"/>
                  <a:gd name="T15" fmla="*/ 2147483647 h 3"/>
                  <a:gd name="T16" fmla="*/ 2147483647 w 10"/>
                  <a:gd name="T17" fmla="*/ 2147483647 h 3"/>
                  <a:gd name="T18" fmla="*/ 2147483647 w 10"/>
                  <a:gd name="T19" fmla="*/ 2147483647 h 3"/>
                  <a:gd name="T20" fmla="*/ 2147483647 w 10"/>
                  <a:gd name="T21" fmla="*/ 0 h 3"/>
                  <a:gd name="T22" fmla="*/ 2147483647 w 10"/>
                  <a:gd name="T23" fmla="*/ 0 h 3"/>
                  <a:gd name="T24" fmla="*/ 2147483647 w 10"/>
                  <a:gd name="T25" fmla="*/ 0 h 3"/>
                  <a:gd name="T26" fmla="*/ 2147483647 w 10"/>
                  <a:gd name="T27" fmla="*/ 0 h 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1" name="Freeform 1425"/>
              <p:cNvSpPr/>
              <p:nvPr/>
            </p:nvSpPr>
            <p:spPr bwMode="auto">
              <a:xfrm>
                <a:off x="1627188" y="1136651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2147483647 w 2"/>
                  <a:gd name="T13" fmla="*/ 0 h 3"/>
                  <a:gd name="T14" fmla="*/ 2147483647 w 2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2" name="Freeform 1426"/>
              <p:cNvSpPr/>
              <p:nvPr/>
            </p:nvSpPr>
            <p:spPr bwMode="auto">
              <a:xfrm>
                <a:off x="1627188" y="1136651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2147483647 w 2"/>
                  <a:gd name="T13" fmla="*/ 0 h 3"/>
                  <a:gd name="T14" fmla="*/ 2147483647 w 2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3" name="Freeform 1427"/>
              <p:cNvSpPr/>
              <p:nvPr/>
            </p:nvSpPr>
            <p:spPr bwMode="auto">
              <a:xfrm>
                <a:off x="1555751" y="112236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2147483647 h 2"/>
                  <a:gd name="T12" fmla="*/ 0 w 2"/>
                  <a:gd name="T13" fmla="*/ 0 h 2"/>
                  <a:gd name="T14" fmla="*/ 2147483647 w 2"/>
                  <a:gd name="T15" fmla="*/ 0 h 2"/>
                  <a:gd name="T16" fmla="*/ 0 w 2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4" name="Freeform 1428"/>
              <p:cNvSpPr/>
              <p:nvPr/>
            </p:nvSpPr>
            <p:spPr bwMode="auto">
              <a:xfrm>
                <a:off x="1555751" y="112236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2147483647 h 2"/>
                  <a:gd name="T12" fmla="*/ 0 w 2"/>
                  <a:gd name="T13" fmla="*/ 0 h 2"/>
                  <a:gd name="T14" fmla="*/ 2147483647 w 2"/>
                  <a:gd name="T15" fmla="*/ 0 h 2"/>
                  <a:gd name="T16" fmla="*/ 0 w 2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5" name="Freeform 1429"/>
              <p:cNvSpPr/>
              <p:nvPr/>
            </p:nvSpPr>
            <p:spPr bwMode="auto">
              <a:xfrm>
                <a:off x="1536701" y="1111251"/>
                <a:ext cx="11113" cy="3175"/>
              </a:xfrm>
              <a:custGeom>
                <a:avLst/>
                <a:gdLst>
                  <a:gd name="T0" fmla="*/ 2147483647 w 7"/>
                  <a:gd name="T1" fmla="*/ 0 h 2"/>
                  <a:gd name="T2" fmla="*/ 0 w 7"/>
                  <a:gd name="T3" fmla="*/ 0 h 2"/>
                  <a:gd name="T4" fmla="*/ 0 w 7"/>
                  <a:gd name="T5" fmla="*/ 0 h 2"/>
                  <a:gd name="T6" fmla="*/ 0 w 7"/>
                  <a:gd name="T7" fmla="*/ 0 h 2"/>
                  <a:gd name="T8" fmla="*/ 0 w 7"/>
                  <a:gd name="T9" fmla="*/ 2147483647 h 2"/>
                  <a:gd name="T10" fmla="*/ 2147483647 w 7"/>
                  <a:gd name="T11" fmla="*/ 2147483647 h 2"/>
                  <a:gd name="T12" fmla="*/ 2147483647 w 7"/>
                  <a:gd name="T13" fmla="*/ 2147483647 h 2"/>
                  <a:gd name="T14" fmla="*/ 2147483647 w 7"/>
                  <a:gd name="T15" fmla="*/ 2147483647 h 2"/>
                  <a:gd name="T16" fmla="*/ 2147483647 w 7"/>
                  <a:gd name="T17" fmla="*/ 2147483647 h 2"/>
                  <a:gd name="T18" fmla="*/ 2147483647 w 7"/>
                  <a:gd name="T19" fmla="*/ 2147483647 h 2"/>
                  <a:gd name="T20" fmla="*/ 2147483647 w 7"/>
                  <a:gd name="T21" fmla="*/ 0 h 2"/>
                  <a:gd name="T22" fmla="*/ 2147483647 w 7"/>
                  <a:gd name="T23" fmla="*/ 0 h 2"/>
                  <a:gd name="T24" fmla="*/ 2147483647 w 7"/>
                  <a:gd name="T25" fmla="*/ 0 h 2"/>
                  <a:gd name="T26" fmla="*/ 2147483647 w 7"/>
                  <a:gd name="T27" fmla="*/ 0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6" name="Freeform 1430"/>
              <p:cNvSpPr/>
              <p:nvPr/>
            </p:nvSpPr>
            <p:spPr bwMode="auto">
              <a:xfrm>
                <a:off x="1536701" y="1111251"/>
                <a:ext cx="11113" cy="3175"/>
              </a:xfrm>
              <a:custGeom>
                <a:avLst/>
                <a:gdLst>
                  <a:gd name="T0" fmla="*/ 2147483647 w 7"/>
                  <a:gd name="T1" fmla="*/ 0 h 2"/>
                  <a:gd name="T2" fmla="*/ 0 w 7"/>
                  <a:gd name="T3" fmla="*/ 0 h 2"/>
                  <a:gd name="T4" fmla="*/ 0 w 7"/>
                  <a:gd name="T5" fmla="*/ 0 h 2"/>
                  <a:gd name="T6" fmla="*/ 0 w 7"/>
                  <a:gd name="T7" fmla="*/ 0 h 2"/>
                  <a:gd name="T8" fmla="*/ 0 w 7"/>
                  <a:gd name="T9" fmla="*/ 2147483647 h 2"/>
                  <a:gd name="T10" fmla="*/ 2147483647 w 7"/>
                  <a:gd name="T11" fmla="*/ 2147483647 h 2"/>
                  <a:gd name="T12" fmla="*/ 2147483647 w 7"/>
                  <a:gd name="T13" fmla="*/ 2147483647 h 2"/>
                  <a:gd name="T14" fmla="*/ 2147483647 w 7"/>
                  <a:gd name="T15" fmla="*/ 2147483647 h 2"/>
                  <a:gd name="T16" fmla="*/ 2147483647 w 7"/>
                  <a:gd name="T17" fmla="*/ 2147483647 h 2"/>
                  <a:gd name="T18" fmla="*/ 2147483647 w 7"/>
                  <a:gd name="T19" fmla="*/ 2147483647 h 2"/>
                  <a:gd name="T20" fmla="*/ 2147483647 w 7"/>
                  <a:gd name="T21" fmla="*/ 0 h 2"/>
                  <a:gd name="T22" fmla="*/ 2147483647 w 7"/>
                  <a:gd name="T23" fmla="*/ 0 h 2"/>
                  <a:gd name="T24" fmla="*/ 2147483647 w 7"/>
                  <a:gd name="T25" fmla="*/ 0 h 2"/>
                  <a:gd name="T26" fmla="*/ 2147483647 w 7"/>
                  <a:gd name="T27" fmla="*/ 0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7" name="Freeform 1431"/>
              <p:cNvSpPr/>
              <p:nvPr/>
            </p:nvSpPr>
            <p:spPr bwMode="auto">
              <a:xfrm>
                <a:off x="1536701" y="1106488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0 w 2"/>
                  <a:gd name="T13" fmla="*/ 0 h 3"/>
                  <a:gd name="T14" fmla="*/ 2147483647 w 2"/>
                  <a:gd name="T15" fmla="*/ 0 h 3"/>
                  <a:gd name="T16" fmla="*/ 0 w 2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8" name="Freeform 1432"/>
              <p:cNvSpPr/>
              <p:nvPr/>
            </p:nvSpPr>
            <p:spPr bwMode="auto">
              <a:xfrm>
                <a:off x="1536701" y="1106488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0 w 2"/>
                  <a:gd name="T13" fmla="*/ 0 h 3"/>
                  <a:gd name="T14" fmla="*/ 2147483647 w 2"/>
                  <a:gd name="T15" fmla="*/ 0 h 3"/>
                  <a:gd name="T16" fmla="*/ 0 w 2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9" name="Freeform 1433"/>
              <p:cNvSpPr/>
              <p:nvPr/>
            </p:nvSpPr>
            <p:spPr bwMode="auto">
              <a:xfrm>
                <a:off x="1517651" y="1106488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2147483647 w 2"/>
                  <a:gd name="T3" fmla="*/ 2147483647 h 3"/>
                  <a:gd name="T4" fmla="*/ 2147483647 w 2"/>
                  <a:gd name="T5" fmla="*/ 0 h 3"/>
                  <a:gd name="T6" fmla="*/ 2147483647 w 2"/>
                  <a:gd name="T7" fmla="*/ 0 h 3"/>
                  <a:gd name="T8" fmla="*/ 0 w 2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0" name="Freeform 1434"/>
              <p:cNvSpPr/>
              <p:nvPr/>
            </p:nvSpPr>
            <p:spPr bwMode="auto">
              <a:xfrm>
                <a:off x="1517651" y="1106488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2147483647 w 2"/>
                  <a:gd name="T3" fmla="*/ 2147483647 h 3"/>
                  <a:gd name="T4" fmla="*/ 2147483647 w 2"/>
                  <a:gd name="T5" fmla="*/ 0 h 3"/>
                  <a:gd name="T6" fmla="*/ 2147483647 w 2"/>
                  <a:gd name="T7" fmla="*/ 0 h 3"/>
                  <a:gd name="T8" fmla="*/ 0 w 2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1" name="Freeform 1435"/>
              <p:cNvSpPr/>
              <p:nvPr/>
            </p:nvSpPr>
            <p:spPr bwMode="auto">
              <a:xfrm>
                <a:off x="1525588" y="1092201"/>
                <a:ext cx="25400" cy="11113"/>
              </a:xfrm>
              <a:custGeom>
                <a:avLst/>
                <a:gdLst>
                  <a:gd name="T0" fmla="*/ 2147483647 w 16"/>
                  <a:gd name="T1" fmla="*/ 0 h 7"/>
                  <a:gd name="T2" fmla="*/ 2147483647 w 16"/>
                  <a:gd name="T3" fmla="*/ 0 h 7"/>
                  <a:gd name="T4" fmla="*/ 2147483647 w 16"/>
                  <a:gd name="T5" fmla="*/ 2147483647 h 7"/>
                  <a:gd name="T6" fmla="*/ 2147483647 w 16"/>
                  <a:gd name="T7" fmla="*/ 2147483647 h 7"/>
                  <a:gd name="T8" fmla="*/ 2147483647 w 16"/>
                  <a:gd name="T9" fmla="*/ 2147483647 h 7"/>
                  <a:gd name="T10" fmla="*/ 2147483647 w 16"/>
                  <a:gd name="T11" fmla="*/ 2147483647 h 7"/>
                  <a:gd name="T12" fmla="*/ 2147483647 w 16"/>
                  <a:gd name="T13" fmla="*/ 2147483647 h 7"/>
                  <a:gd name="T14" fmla="*/ 2147483647 w 16"/>
                  <a:gd name="T15" fmla="*/ 2147483647 h 7"/>
                  <a:gd name="T16" fmla="*/ 2147483647 w 16"/>
                  <a:gd name="T17" fmla="*/ 2147483647 h 7"/>
                  <a:gd name="T18" fmla="*/ 2147483647 w 16"/>
                  <a:gd name="T19" fmla="*/ 2147483647 h 7"/>
                  <a:gd name="T20" fmla="*/ 2147483647 w 16"/>
                  <a:gd name="T21" fmla="*/ 0 h 7"/>
                  <a:gd name="T22" fmla="*/ 2147483647 w 16"/>
                  <a:gd name="T23" fmla="*/ 0 h 7"/>
                  <a:gd name="T24" fmla="*/ 2147483647 w 16"/>
                  <a:gd name="T25" fmla="*/ 2147483647 h 7"/>
                  <a:gd name="T26" fmla="*/ 0 w 16"/>
                  <a:gd name="T27" fmla="*/ 2147483647 h 7"/>
                  <a:gd name="T28" fmla="*/ 0 w 16"/>
                  <a:gd name="T29" fmla="*/ 2147483647 h 7"/>
                  <a:gd name="T30" fmla="*/ 0 w 16"/>
                  <a:gd name="T31" fmla="*/ 2147483647 h 7"/>
                  <a:gd name="T32" fmla="*/ 0 w 16"/>
                  <a:gd name="T33" fmla="*/ 2147483647 h 7"/>
                  <a:gd name="T34" fmla="*/ 0 w 16"/>
                  <a:gd name="T35" fmla="*/ 2147483647 h 7"/>
                  <a:gd name="T36" fmla="*/ 0 w 16"/>
                  <a:gd name="T37" fmla="*/ 2147483647 h 7"/>
                  <a:gd name="T38" fmla="*/ 0 w 16"/>
                  <a:gd name="T39" fmla="*/ 2147483647 h 7"/>
                  <a:gd name="T40" fmla="*/ 0 w 16"/>
                  <a:gd name="T41" fmla="*/ 2147483647 h 7"/>
                  <a:gd name="T42" fmla="*/ 2147483647 w 16"/>
                  <a:gd name="T43" fmla="*/ 2147483647 h 7"/>
                  <a:gd name="T44" fmla="*/ 2147483647 w 16"/>
                  <a:gd name="T45" fmla="*/ 2147483647 h 7"/>
                  <a:gd name="T46" fmla="*/ 2147483647 w 16"/>
                  <a:gd name="T47" fmla="*/ 2147483647 h 7"/>
                  <a:gd name="T48" fmla="*/ 2147483647 w 16"/>
                  <a:gd name="T49" fmla="*/ 2147483647 h 7"/>
                  <a:gd name="T50" fmla="*/ 2147483647 w 16"/>
                  <a:gd name="T51" fmla="*/ 2147483647 h 7"/>
                  <a:gd name="T52" fmla="*/ 2147483647 w 16"/>
                  <a:gd name="T53" fmla="*/ 2147483647 h 7"/>
                  <a:gd name="T54" fmla="*/ 2147483647 w 16"/>
                  <a:gd name="T55" fmla="*/ 2147483647 h 7"/>
                  <a:gd name="T56" fmla="*/ 2147483647 w 16"/>
                  <a:gd name="T57" fmla="*/ 2147483647 h 7"/>
                  <a:gd name="T58" fmla="*/ 2147483647 w 16"/>
                  <a:gd name="T59" fmla="*/ 2147483647 h 7"/>
                  <a:gd name="T60" fmla="*/ 2147483647 w 16"/>
                  <a:gd name="T61" fmla="*/ 2147483647 h 7"/>
                  <a:gd name="T62" fmla="*/ 2147483647 w 16"/>
                  <a:gd name="T63" fmla="*/ 2147483647 h 7"/>
                  <a:gd name="T64" fmla="*/ 2147483647 w 16"/>
                  <a:gd name="T65" fmla="*/ 2147483647 h 7"/>
                  <a:gd name="T66" fmla="*/ 2147483647 w 16"/>
                  <a:gd name="T67" fmla="*/ 2147483647 h 7"/>
                  <a:gd name="T68" fmla="*/ 2147483647 w 16"/>
                  <a:gd name="T69" fmla="*/ 2147483647 h 7"/>
                  <a:gd name="T70" fmla="*/ 2147483647 w 16"/>
                  <a:gd name="T71" fmla="*/ 2147483647 h 7"/>
                  <a:gd name="T72" fmla="*/ 2147483647 w 16"/>
                  <a:gd name="T73" fmla="*/ 2147483647 h 7"/>
                  <a:gd name="T74" fmla="*/ 2147483647 w 16"/>
                  <a:gd name="T75" fmla="*/ 2147483647 h 7"/>
                  <a:gd name="T76" fmla="*/ 2147483647 w 16"/>
                  <a:gd name="T77" fmla="*/ 2147483647 h 7"/>
                  <a:gd name="T78" fmla="*/ 2147483647 w 16"/>
                  <a:gd name="T79" fmla="*/ 2147483647 h 7"/>
                  <a:gd name="T80" fmla="*/ 2147483647 w 16"/>
                  <a:gd name="T81" fmla="*/ 2147483647 h 7"/>
                  <a:gd name="T82" fmla="*/ 2147483647 w 16"/>
                  <a:gd name="T83" fmla="*/ 2147483647 h 7"/>
                  <a:gd name="T84" fmla="*/ 2147483647 w 16"/>
                  <a:gd name="T85" fmla="*/ 2147483647 h 7"/>
                  <a:gd name="T86" fmla="*/ 2147483647 w 16"/>
                  <a:gd name="T87" fmla="*/ 2147483647 h 7"/>
                  <a:gd name="T88" fmla="*/ 2147483647 w 16"/>
                  <a:gd name="T89" fmla="*/ 2147483647 h 7"/>
                  <a:gd name="T90" fmla="*/ 2147483647 w 16"/>
                  <a:gd name="T91" fmla="*/ 2147483647 h 7"/>
                  <a:gd name="T92" fmla="*/ 2147483647 w 16"/>
                  <a:gd name="T93" fmla="*/ 2147483647 h 7"/>
                  <a:gd name="T94" fmla="*/ 2147483647 w 16"/>
                  <a:gd name="T95" fmla="*/ 2147483647 h 7"/>
                  <a:gd name="T96" fmla="*/ 2147483647 w 16"/>
                  <a:gd name="T97" fmla="*/ 2147483647 h 7"/>
                  <a:gd name="T98" fmla="*/ 2147483647 w 16"/>
                  <a:gd name="T99" fmla="*/ 2147483647 h 7"/>
                  <a:gd name="T100" fmla="*/ 2147483647 w 16"/>
                  <a:gd name="T101" fmla="*/ 2147483647 h 7"/>
                  <a:gd name="T102" fmla="*/ 2147483647 w 16"/>
                  <a:gd name="T103" fmla="*/ 2147483647 h 7"/>
                  <a:gd name="T104" fmla="*/ 2147483647 w 16"/>
                  <a:gd name="T105" fmla="*/ 2147483647 h 7"/>
                  <a:gd name="T106" fmla="*/ 2147483647 w 16"/>
                  <a:gd name="T107" fmla="*/ 2147483647 h 7"/>
                  <a:gd name="T108" fmla="*/ 2147483647 w 16"/>
                  <a:gd name="T109" fmla="*/ 2147483647 h 7"/>
                  <a:gd name="T110" fmla="*/ 2147483647 w 16"/>
                  <a:gd name="T111" fmla="*/ 2147483647 h 7"/>
                  <a:gd name="T112" fmla="*/ 2147483647 w 16"/>
                  <a:gd name="T113" fmla="*/ 0 h 7"/>
                  <a:gd name="T114" fmla="*/ 2147483647 w 16"/>
                  <a:gd name="T115" fmla="*/ 0 h 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6" h="7">
                    <a:moveTo>
                      <a:pt x="9" y="0"/>
                    </a:moveTo>
                    <a:lnTo>
                      <a:pt x="9" y="0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2" name="Freeform 1436"/>
              <p:cNvSpPr/>
              <p:nvPr/>
            </p:nvSpPr>
            <p:spPr bwMode="auto">
              <a:xfrm>
                <a:off x="1525588" y="1092201"/>
                <a:ext cx="25400" cy="11113"/>
              </a:xfrm>
              <a:custGeom>
                <a:avLst/>
                <a:gdLst>
                  <a:gd name="T0" fmla="*/ 2147483647 w 16"/>
                  <a:gd name="T1" fmla="*/ 0 h 7"/>
                  <a:gd name="T2" fmla="*/ 2147483647 w 16"/>
                  <a:gd name="T3" fmla="*/ 0 h 7"/>
                  <a:gd name="T4" fmla="*/ 2147483647 w 16"/>
                  <a:gd name="T5" fmla="*/ 2147483647 h 7"/>
                  <a:gd name="T6" fmla="*/ 2147483647 w 16"/>
                  <a:gd name="T7" fmla="*/ 2147483647 h 7"/>
                  <a:gd name="T8" fmla="*/ 2147483647 w 16"/>
                  <a:gd name="T9" fmla="*/ 2147483647 h 7"/>
                  <a:gd name="T10" fmla="*/ 2147483647 w 16"/>
                  <a:gd name="T11" fmla="*/ 2147483647 h 7"/>
                  <a:gd name="T12" fmla="*/ 2147483647 w 16"/>
                  <a:gd name="T13" fmla="*/ 2147483647 h 7"/>
                  <a:gd name="T14" fmla="*/ 2147483647 w 16"/>
                  <a:gd name="T15" fmla="*/ 2147483647 h 7"/>
                  <a:gd name="T16" fmla="*/ 2147483647 w 16"/>
                  <a:gd name="T17" fmla="*/ 2147483647 h 7"/>
                  <a:gd name="T18" fmla="*/ 2147483647 w 16"/>
                  <a:gd name="T19" fmla="*/ 2147483647 h 7"/>
                  <a:gd name="T20" fmla="*/ 2147483647 w 16"/>
                  <a:gd name="T21" fmla="*/ 0 h 7"/>
                  <a:gd name="T22" fmla="*/ 2147483647 w 16"/>
                  <a:gd name="T23" fmla="*/ 0 h 7"/>
                  <a:gd name="T24" fmla="*/ 2147483647 w 16"/>
                  <a:gd name="T25" fmla="*/ 2147483647 h 7"/>
                  <a:gd name="T26" fmla="*/ 0 w 16"/>
                  <a:gd name="T27" fmla="*/ 2147483647 h 7"/>
                  <a:gd name="T28" fmla="*/ 0 w 16"/>
                  <a:gd name="T29" fmla="*/ 2147483647 h 7"/>
                  <a:gd name="T30" fmla="*/ 0 w 16"/>
                  <a:gd name="T31" fmla="*/ 2147483647 h 7"/>
                  <a:gd name="T32" fmla="*/ 0 w 16"/>
                  <a:gd name="T33" fmla="*/ 2147483647 h 7"/>
                  <a:gd name="T34" fmla="*/ 0 w 16"/>
                  <a:gd name="T35" fmla="*/ 2147483647 h 7"/>
                  <a:gd name="T36" fmla="*/ 0 w 16"/>
                  <a:gd name="T37" fmla="*/ 2147483647 h 7"/>
                  <a:gd name="T38" fmla="*/ 0 w 16"/>
                  <a:gd name="T39" fmla="*/ 2147483647 h 7"/>
                  <a:gd name="T40" fmla="*/ 0 w 16"/>
                  <a:gd name="T41" fmla="*/ 2147483647 h 7"/>
                  <a:gd name="T42" fmla="*/ 2147483647 w 16"/>
                  <a:gd name="T43" fmla="*/ 2147483647 h 7"/>
                  <a:gd name="T44" fmla="*/ 2147483647 w 16"/>
                  <a:gd name="T45" fmla="*/ 2147483647 h 7"/>
                  <a:gd name="T46" fmla="*/ 2147483647 w 16"/>
                  <a:gd name="T47" fmla="*/ 2147483647 h 7"/>
                  <a:gd name="T48" fmla="*/ 2147483647 w 16"/>
                  <a:gd name="T49" fmla="*/ 2147483647 h 7"/>
                  <a:gd name="T50" fmla="*/ 2147483647 w 16"/>
                  <a:gd name="T51" fmla="*/ 2147483647 h 7"/>
                  <a:gd name="T52" fmla="*/ 2147483647 w 16"/>
                  <a:gd name="T53" fmla="*/ 2147483647 h 7"/>
                  <a:gd name="T54" fmla="*/ 2147483647 w 16"/>
                  <a:gd name="T55" fmla="*/ 2147483647 h 7"/>
                  <a:gd name="T56" fmla="*/ 2147483647 w 16"/>
                  <a:gd name="T57" fmla="*/ 2147483647 h 7"/>
                  <a:gd name="T58" fmla="*/ 2147483647 w 16"/>
                  <a:gd name="T59" fmla="*/ 2147483647 h 7"/>
                  <a:gd name="T60" fmla="*/ 2147483647 w 16"/>
                  <a:gd name="T61" fmla="*/ 2147483647 h 7"/>
                  <a:gd name="T62" fmla="*/ 2147483647 w 16"/>
                  <a:gd name="T63" fmla="*/ 2147483647 h 7"/>
                  <a:gd name="T64" fmla="*/ 2147483647 w 16"/>
                  <a:gd name="T65" fmla="*/ 2147483647 h 7"/>
                  <a:gd name="T66" fmla="*/ 2147483647 w 16"/>
                  <a:gd name="T67" fmla="*/ 2147483647 h 7"/>
                  <a:gd name="T68" fmla="*/ 2147483647 w 16"/>
                  <a:gd name="T69" fmla="*/ 2147483647 h 7"/>
                  <a:gd name="T70" fmla="*/ 2147483647 w 16"/>
                  <a:gd name="T71" fmla="*/ 2147483647 h 7"/>
                  <a:gd name="T72" fmla="*/ 2147483647 w 16"/>
                  <a:gd name="T73" fmla="*/ 2147483647 h 7"/>
                  <a:gd name="T74" fmla="*/ 2147483647 w 16"/>
                  <a:gd name="T75" fmla="*/ 2147483647 h 7"/>
                  <a:gd name="T76" fmla="*/ 2147483647 w 16"/>
                  <a:gd name="T77" fmla="*/ 2147483647 h 7"/>
                  <a:gd name="T78" fmla="*/ 2147483647 w 16"/>
                  <a:gd name="T79" fmla="*/ 2147483647 h 7"/>
                  <a:gd name="T80" fmla="*/ 2147483647 w 16"/>
                  <a:gd name="T81" fmla="*/ 2147483647 h 7"/>
                  <a:gd name="T82" fmla="*/ 2147483647 w 16"/>
                  <a:gd name="T83" fmla="*/ 2147483647 h 7"/>
                  <a:gd name="T84" fmla="*/ 2147483647 w 16"/>
                  <a:gd name="T85" fmla="*/ 2147483647 h 7"/>
                  <a:gd name="T86" fmla="*/ 2147483647 w 16"/>
                  <a:gd name="T87" fmla="*/ 2147483647 h 7"/>
                  <a:gd name="T88" fmla="*/ 2147483647 w 16"/>
                  <a:gd name="T89" fmla="*/ 2147483647 h 7"/>
                  <a:gd name="T90" fmla="*/ 2147483647 w 16"/>
                  <a:gd name="T91" fmla="*/ 2147483647 h 7"/>
                  <a:gd name="T92" fmla="*/ 2147483647 w 16"/>
                  <a:gd name="T93" fmla="*/ 2147483647 h 7"/>
                  <a:gd name="T94" fmla="*/ 2147483647 w 16"/>
                  <a:gd name="T95" fmla="*/ 2147483647 h 7"/>
                  <a:gd name="T96" fmla="*/ 2147483647 w 16"/>
                  <a:gd name="T97" fmla="*/ 2147483647 h 7"/>
                  <a:gd name="T98" fmla="*/ 2147483647 w 16"/>
                  <a:gd name="T99" fmla="*/ 2147483647 h 7"/>
                  <a:gd name="T100" fmla="*/ 2147483647 w 16"/>
                  <a:gd name="T101" fmla="*/ 2147483647 h 7"/>
                  <a:gd name="T102" fmla="*/ 2147483647 w 16"/>
                  <a:gd name="T103" fmla="*/ 2147483647 h 7"/>
                  <a:gd name="T104" fmla="*/ 2147483647 w 16"/>
                  <a:gd name="T105" fmla="*/ 2147483647 h 7"/>
                  <a:gd name="T106" fmla="*/ 2147483647 w 16"/>
                  <a:gd name="T107" fmla="*/ 2147483647 h 7"/>
                  <a:gd name="T108" fmla="*/ 2147483647 w 16"/>
                  <a:gd name="T109" fmla="*/ 2147483647 h 7"/>
                  <a:gd name="T110" fmla="*/ 2147483647 w 16"/>
                  <a:gd name="T111" fmla="*/ 2147483647 h 7"/>
                  <a:gd name="T112" fmla="*/ 2147483647 w 16"/>
                  <a:gd name="T113" fmla="*/ 0 h 7"/>
                  <a:gd name="T114" fmla="*/ 2147483647 w 16"/>
                  <a:gd name="T115" fmla="*/ 0 h 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6" h="7">
                    <a:moveTo>
                      <a:pt x="9" y="0"/>
                    </a:moveTo>
                    <a:lnTo>
                      <a:pt x="9" y="0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12" y="2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3" name="Freeform 1437"/>
              <p:cNvSpPr/>
              <p:nvPr/>
            </p:nvSpPr>
            <p:spPr bwMode="auto">
              <a:xfrm>
                <a:off x="1555751" y="1095376"/>
                <a:ext cx="14288" cy="7938"/>
              </a:xfrm>
              <a:custGeom>
                <a:avLst/>
                <a:gdLst>
                  <a:gd name="T0" fmla="*/ 0 w 9"/>
                  <a:gd name="T1" fmla="*/ 0 h 5"/>
                  <a:gd name="T2" fmla="*/ 0 w 9"/>
                  <a:gd name="T3" fmla="*/ 0 h 5"/>
                  <a:gd name="T4" fmla="*/ 2147483647 w 9"/>
                  <a:gd name="T5" fmla="*/ 2147483647 h 5"/>
                  <a:gd name="T6" fmla="*/ 2147483647 w 9"/>
                  <a:gd name="T7" fmla="*/ 2147483647 h 5"/>
                  <a:gd name="T8" fmla="*/ 2147483647 w 9"/>
                  <a:gd name="T9" fmla="*/ 2147483647 h 5"/>
                  <a:gd name="T10" fmla="*/ 2147483647 w 9"/>
                  <a:gd name="T11" fmla="*/ 2147483647 h 5"/>
                  <a:gd name="T12" fmla="*/ 2147483647 w 9"/>
                  <a:gd name="T13" fmla="*/ 2147483647 h 5"/>
                  <a:gd name="T14" fmla="*/ 2147483647 w 9"/>
                  <a:gd name="T15" fmla="*/ 2147483647 h 5"/>
                  <a:gd name="T16" fmla="*/ 2147483647 w 9"/>
                  <a:gd name="T17" fmla="*/ 2147483647 h 5"/>
                  <a:gd name="T18" fmla="*/ 2147483647 w 9"/>
                  <a:gd name="T19" fmla="*/ 2147483647 h 5"/>
                  <a:gd name="T20" fmla="*/ 2147483647 w 9"/>
                  <a:gd name="T21" fmla="*/ 2147483647 h 5"/>
                  <a:gd name="T22" fmla="*/ 2147483647 w 9"/>
                  <a:gd name="T23" fmla="*/ 2147483647 h 5"/>
                  <a:gd name="T24" fmla="*/ 2147483647 w 9"/>
                  <a:gd name="T25" fmla="*/ 2147483647 h 5"/>
                  <a:gd name="T26" fmla="*/ 2147483647 w 9"/>
                  <a:gd name="T27" fmla="*/ 2147483647 h 5"/>
                  <a:gd name="T28" fmla="*/ 2147483647 w 9"/>
                  <a:gd name="T29" fmla="*/ 0 h 5"/>
                  <a:gd name="T30" fmla="*/ 0 w 9"/>
                  <a:gd name="T31" fmla="*/ 0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4" name="Freeform 1438"/>
              <p:cNvSpPr/>
              <p:nvPr/>
            </p:nvSpPr>
            <p:spPr bwMode="auto">
              <a:xfrm>
                <a:off x="1555751" y="1095376"/>
                <a:ext cx="14288" cy="7938"/>
              </a:xfrm>
              <a:custGeom>
                <a:avLst/>
                <a:gdLst>
                  <a:gd name="T0" fmla="*/ 0 w 9"/>
                  <a:gd name="T1" fmla="*/ 0 h 5"/>
                  <a:gd name="T2" fmla="*/ 0 w 9"/>
                  <a:gd name="T3" fmla="*/ 0 h 5"/>
                  <a:gd name="T4" fmla="*/ 2147483647 w 9"/>
                  <a:gd name="T5" fmla="*/ 2147483647 h 5"/>
                  <a:gd name="T6" fmla="*/ 2147483647 w 9"/>
                  <a:gd name="T7" fmla="*/ 2147483647 h 5"/>
                  <a:gd name="T8" fmla="*/ 2147483647 w 9"/>
                  <a:gd name="T9" fmla="*/ 2147483647 h 5"/>
                  <a:gd name="T10" fmla="*/ 2147483647 w 9"/>
                  <a:gd name="T11" fmla="*/ 2147483647 h 5"/>
                  <a:gd name="T12" fmla="*/ 2147483647 w 9"/>
                  <a:gd name="T13" fmla="*/ 2147483647 h 5"/>
                  <a:gd name="T14" fmla="*/ 2147483647 w 9"/>
                  <a:gd name="T15" fmla="*/ 2147483647 h 5"/>
                  <a:gd name="T16" fmla="*/ 2147483647 w 9"/>
                  <a:gd name="T17" fmla="*/ 2147483647 h 5"/>
                  <a:gd name="T18" fmla="*/ 2147483647 w 9"/>
                  <a:gd name="T19" fmla="*/ 2147483647 h 5"/>
                  <a:gd name="T20" fmla="*/ 2147483647 w 9"/>
                  <a:gd name="T21" fmla="*/ 2147483647 h 5"/>
                  <a:gd name="T22" fmla="*/ 2147483647 w 9"/>
                  <a:gd name="T23" fmla="*/ 2147483647 h 5"/>
                  <a:gd name="T24" fmla="*/ 2147483647 w 9"/>
                  <a:gd name="T25" fmla="*/ 2147483647 h 5"/>
                  <a:gd name="T26" fmla="*/ 2147483647 w 9"/>
                  <a:gd name="T27" fmla="*/ 2147483647 h 5"/>
                  <a:gd name="T28" fmla="*/ 2147483647 w 9"/>
                  <a:gd name="T29" fmla="*/ 0 h 5"/>
                  <a:gd name="T30" fmla="*/ 0 w 9"/>
                  <a:gd name="T31" fmla="*/ 0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5" name="Rectangle 1439"/>
              <p:cNvSpPr>
                <a:spLocks noChangeArrowheads="1"/>
              </p:cNvSpPr>
              <p:nvPr/>
            </p:nvSpPr>
            <p:spPr bwMode="auto">
              <a:xfrm>
                <a:off x="1562101" y="1089026"/>
                <a:ext cx="4763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66" name="Rectangle 1440"/>
              <p:cNvSpPr>
                <a:spLocks noChangeArrowheads="1"/>
              </p:cNvSpPr>
              <p:nvPr/>
            </p:nvSpPr>
            <p:spPr bwMode="auto">
              <a:xfrm>
                <a:off x="1562101" y="1089026"/>
                <a:ext cx="4763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67" name="Rectangle 1441"/>
              <p:cNvSpPr>
                <a:spLocks noChangeArrowheads="1"/>
              </p:cNvSpPr>
              <p:nvPr/>
            </p:nvSpPr>
            <p:spPr bwMode="auto">
              <a:xfrm>
                <a:off x="1577976" y="1092201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68" name="Rectangle 1442"/>
              <p:cNvSpPr>
                <a:spLocks noChangeArrowheads="1"/>
              </p:cNvSpPr>
              <p:nvPr/>
            </p:nvSpPr>
            <p:spPr bwMode="auto">
              <a:xfrm>
                <a:off x="1577976" y="1092201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69" name="Freeform 1443"/>
              <p:cNvSpPr/>
              <p:nvPr/>
            </p:nvSpPr>
            <p:spPr bwMode="auto">
              <a:xfrm>
                <a:off x="1525588" y="11255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0" name="Freeform 1444"/>
              <p:cNvSpPr/>
              <p:nvPr/>
            </p:nvSpPr>
            <p:spPr bwMode="auto">
              <a:xfrm>
                <a:off x="1525588" y="11255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1" name="Rectangle 1445"/>
              <p:cNvSpPr>
                <a:spLocks noChangeArrowheads="1"/>
              </p:cNvSpPr>
              <p:nvPr/>
            </p:nvSpPr>
            <p:spPr bwMode="auto">
              <a:xfrm>
                <a:off x="1528763" y="1125538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72" name="Rectangle 1446"/>
              <p:cNvSpPr>
                <a:spLocks noChangeArrowheads="1"/>
              </p:cNvSpPr>
              <p:nvPr/>
            </p:nvSpPr>
            <p:spPr bwMode="auto">
              <a:xfrm>
                <a:off x="1528763" y="112553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73" name="Freeform 1447"/>
              <p:cNvSpPr/>
              <p:nvPr/>
            </p:nvSpPr>
            <p:spPr bwMode="auto">
              <a:xfrm>
                <a:off x="1479551" y="1111251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4" name="Freeform 1448"/>
              <p:cNvSpPr/>
              <p:nvPr/>
            </p:nvSpPr>
            <p:spPr bwMode="auto">
              <a:xfrm>
                <a:off x="1479551" y="1111251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5" name="Freeform 1449"/>
              <p:cNvSpPr/>
              <p:nvPr/>
            </p:nvSpPr>
            <p:spPr bwMode="auto">
              <a:xfrm>
                <a:off x="1487488" y="11112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6" name="Freeform 1450"/>
              <p:cNvSpPr/>
              <p:nvPr/>
            </p:nvSpPr>
            <p:spPr bwMode="auto">
              <a:xfrm>
                <a:off x="1487488" y="111125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7" name="Rectangle 1451"/>
              <p:cNvSpPr>
                <a:spLocks noChangeArrowheads="1"/>
              </p:cNvSpPr>
              <p:nvPr/>
            </p:nvSpPr>
            <p:spPr bwMode="auto">
              <a:xfrm>
                <a:off x="1490663" y="1111251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78" name="Rectangle 1452"/>
              <p:cNvSpPr>
                <a:spLocks noChangeArrowheads="1"/>
              </p:cNvSpPr>
              <p:nvPr/>
            </p:nvSpPr>
            <p:spPr bwMode="auto">
              <a:xfrm>
                <a:off x="1490663" y="1111251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79" name="Freeform 1453"/>
              <p:cNvSpPr/>
              <p:nvPr/>
            </p:nvSpPr>
            <p:spPr bwMode="auto">
              <a:xfrm>
                <a:off x="1438276" y="1103313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0 h 2"/>
                  <a:gd name="T4" fmla="*/ 2147483647 w 5"/>
                  <a:gd name="T5" fmla="*/ 2147483647 h 2"/>
                  <a:gd name="T6" fmla="*/ 0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2147483647 h 2"/>
                  <a:gd name="T12" fmla="*/ 2147483647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2147483647 h 2"/>
                  <a:gd name="T18" fmla="*/ 2147483647 w 5"/>
                  <a:gd name="T19" fmla="*/ 0 h 2"/>
                  <a:gd name="T20" fmla="*/ 2147483647 w 5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0" name="Freeform 1454"/>
              <p:cNvSpPr/>
              <p:nvPr/>
            </p:nvSpPr>
            <p:spPr bwMode="auto">
              <a:xfrm>
                <a:off x="1438276" y="1103313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0 h 2"/>
                  <a:gd name="T4" fmla="*/ 2147483647 w 5"/>
                  <a:gd name="T5" fmla="*/ 2147483647 h 2"/>
                  <a:gd name="T6" fmla="*/ 0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2147483647 h 2"/>
                  <a:gd name="T12" fmla="*/ 2147483647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2147483647 h 2"/>
                  <a:gd name="T18" fmla="*/ 2147483647 w 5"/>
                  <a:gd name="T19" fmla="*/ 0 h 2"/>
                  <a:gd name="T20" fmla="*/ 2147483647 w 5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1" name="Freeform 1455"/>
              <p:cNvSpPr/>
              <p:nvPr/>
            </p:nvSpPr>
            <p:spPr bwMode="auto">
              <a:xfrm>
                <a:off x="1454151" y="110648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0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2" name="Freeform 1456"/>
              <p:cNvSpPr/>
              <p:nvPr/>
            </p:nvSpPr>
            <p:spPr bwMode="auto">
              <a:xfrm>
                <a:off x="1454151" y="110648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0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3" name="Freeform 1457"/>
              <p:cNvSpPr/>
              <p:nvPr/>
            </p:nvSpPr>
            <p:spPr bwMode="auto">
              <a:xfrm>
                <a:off x="1441451" y="10890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0 w 3"/>
                  <a:gd name="T9" fmla="*/ 0 h 2"/>
                  <a:gd name="T10" fmla="*/ 0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4" name="Freeform 1458"/>
              <p:cNvSpPr/>
              <p:nvPr/>
            </p:nvSpPr>
            <p:spPr bwMode="auto">
              <a:xfrm>
                <a:off x="1441451" y="1089026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0 w 3"/>
                  <a:gd name="T9" fmla="*/ 0 h 2"/>
                  <a:gd name="T10" fmla="*/ 0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5" name="Rectangle 1459"/>
              <p:cNvSpPr>
                <a:spLocks noChangeArrowheads="1"/>
              </p:cNvSpPr>
              <p:nvPr/>
            </p:nvSpPr>
            <p:spPr bwMode="auto">
              <a:xfrm>
                <a:off x="1446213" y="1092201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86" name="Freeform 1460"/>
              <p:cNvSpPr/>
              <p:nvPr/>
            </p:nvSpPr>
            <p:spPr bwMode="auto">
              <a:xfrm>
                <a:off x="1446213" y="1092201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7" name="Freeform 1461"/>
              <p:cNvSpPr/>
              <p:nvPr/>
            </p:nvSpPr>
            <p:spPr bwMode="auto">
              <a:xfrm>
                <a:off x="1400176" y="1069976"/>
                <a:ext cx="19050" cy="11113"/>
              </a:xfrm>
              <a:custGeom>
                <a:avLst/>
                <a:gdLst>
                  <a:gd name="T0" fmla="*/ 2147483647 w 12"/>
                  <a:gd name="T1" fmla="*/ 0 h 7"/>
                  <a:gd name="T2" fmla="*/ 2147483647 w 12"/>
                  <a:gd name="T3" fmla="*/ 0 h 7"/>
                  <a:gd name="T4" fmla="*/ 2147483647 w 12"/>
                  <a:gd name="T5" fmla="*/ 0 h 7"/>
                  <a:gd name="T6" fmla="*/ 2147483647 w 12"/>
                  <a:gd name="T7" fmla="*/ 0 h 7"/>
                  <a:gd name="T8" fmla="*/ 2147483647 w 12"/>
                  <a:gd name="T9" fmla="*/ 0 h 7"/>
                  <a:gd name="T10" fmla="*/ 2147483647 w 12"/>
                  <a:gd name="T11" fmla="*/ 0 h 7"/>
                  <a:gd name="T12" fmla="*/ 2147483647 w 12"/>
                  <a:gd name="T13" fmla="*/ 0 h 7"/>
                  <a:gd name="T14" fmla="*/ 2147483647 w 12"/>
                  <a:gd name="T15" fmla="*/ 0 h 7"/>
                  <a:gd name="T16" fmla="*/ 2147483647 w 12"/>
                  <a:gd name="T17" fmla="*/ 0 h 7"/>
                  <a:gd name="T18" fmla="*/ 2147483647 w 12"/>
                  <a:gd name="T19" fmla="*/ 2147483647 h 7"/>
                  <a:gd name="T20" fmla="*/ 2147483647 w 12"/>
                  <a:gd name="T21" fmla="*/ 2147483647 h 7"/>
                  <a:gd name="T22" fmla="*/ 2147483647 w 12"/>
                  <a:gd name="T23" fmla="*/ 2147483647 h 7"/>
                  <a:gd name="T24" fmla="*/ 2147483647 w 12"/>
                  <a:gd name="T25" fmla="*/ 2147483647 h 7"/>
                  <a:gd name="T26" fmla="*/ 2147483647 w 12"/>
                  <a:gd name="T27" fmla="*/ 2147483647 h 7"/>
                  <a:gd name="T28" fmla="*/ 0 w 12"/>
                  <a:gd name="T29" fmla="*/ 2147483647 h 7"/>
                  <a:gd name="T30" fmla="*/ 2147483647 w 12"/>
                  <a:gd name="T31" fmla="*/ 2147483647 h 7"/>
                  <a:gd name="T32" fmla="*/ 0 w 12"/>
                  <a:gd name="T33" fmla="*/ 2147483647 h 7"/>
                  <a:gd name="T34" fmla="*/ 0 w 12"/>
                  <a:gd name="T35" fmla="*/ 2147483647 h 7"/>
                  <a:gd name="T36" fmla="*/ 0 w 12"/>
                  <a:gd name="T37" fmla="*/ 2147483647 h 7"/>
                  <a:gd name="T38" fmla="*/ 2147483647 w 12"/>
                  <a:gd name="T39" fmla="*/ 2147483647 h 7"/>
                  <a:gd name="T40" fmla="*/ 2147483647 w 12"/>
                  <a:gd name="T41" fmla="*/ 2147483647 h 7"/>
                  <a:gd name="T42" fmla="*/ 2147483647 w 12"/>
                  <a:gd name="T43" fmla="*/ 2147483647 h 7"/>
                  <a:gd name="T44" fmla="*/ 2147483647 w 12"/>
                  <a:gd name="T45" fmla="*/ 2147483647 h 7"/>
                  <a:gd name="T46" fmla="*/ 2147483647 w 12"/>
                  <a:gd name="T47" fmla="*/ 2147483647 h 7"/>
                  <a:gd name="T48" fmla="*/ 2147483647 w 12"/>
                  <a:gd name="T49" fmla="*/ 2147483647 h 7"/>
                  <a:gd name="T50" fmla="*/ 2147483647 w 12"/>
                  <a:gd name="T51" fmla="*/ 2147483647 h 7"/>
                  <a:gd name="T52" fmla="*/ 2147483647 w 12"/>
                  <a:gd name="T53" fmla="*/ 2147483647 h 7"/>
                  <a:gd name="T54" fmla="*/ 2147483647 w 12"/>
                  <a:gd name="T55" fmla="*/ 2147483647 h 7"/>
                  <a:gd name="T56" fmla="*/ 2147483647 w 12"/>
                  <a:gd name="T57" fmla="*/ 2147483647 h 7"/>
                  <a:gd name="T58" fmla="*/ 2147483647 w 12"/>
                  <a:gd name="T59" fmla="*/ 2147483647 h 7"/>
                  <a:gd name="T60" fmla="*/ 2147483647 w 12"/>
                  <a:gd name="T61" fmla="*/ 2147483647 h 7"/>
                  <a:gd name="T62" fmla="*/ 2147483647 w 12"/>
                  <a:gd name="T63" fmla="*/ 0 h 7"/>
                  <a:gd name="T64" fmla="*/ 2147483647 w 12"/>
                  <a:gd name="T65" fmla="*/ 0 h 7"/>
                  <a:gd name="T66" fmla="*/ 2147483647 w 12"/>
                  <a:gd name="T67" fmla="*/ 2147483647 h 7"/>
                  <a:gd name="T68" fmla="*/ 2147483647 w 12"/>
                  <a:gd name="T69" fmla="*/ 2147483647 h 7"/>
                  <a:gd name="T70" fmla="*/ 2147483647 w 12"/>
                  <a:gd name="T71" fmla="*/ 0 h 7"/>
                  <a:gd name="T72" fmla="*/ 2147483647 w 12"/>
                  <a:gd name="T73" fmla="*/ 0 h 7"/>
                  <a:gd name="T74" fmla="*/ 2147483647 w 12"/>
                  <a:gd name="T75" fmla="*/ 0 h 7"/>
                  <a:gd name="T76" fmla="*/ 2147483647 w 12"/>
                  <a:gd name="T77" fmla="*/ 0 h 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2" h="7">
                    <a:moveTo>
                      <a:pt x="7" y="0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8" name="Freeform 1462"/>
              <p:cNvSpPr/>
              <p:nvPr/>
            </p:nvSpPr>
            <p:spPr bwMode="auto">
              <a:xfrm>
                <a:off x="1400176" y="1069976"/>
                <a:ext cx="19050" cy="11113"/>
              </a:xfrm>
              <a:custGeom>
                <a:avLst/>
                <a:gdLst>
                  <a:gd name="T0" fmla="*/ 2147483647 w 12"/>
                  <a:gd name="T1" fmla="*/ 0 h 7"/>
                  <a:gd name="T2" fmla="*/ 2147483647 w 12"/>
                  <a:gd name="T3" fmla="*/ 0 h 7"/>
                  <a:gd name="T4" fmla="*/ 2147483647 w 12"/>
                  <a:gd name="T5" fmla="*/ 0 h 7"/>
                  <a:gd name="T6" fmla="*/ 2147483647 w 12"/>
                  <a:gd name="T7" fmla="*/ 0 h 7"/>
                  <a:gd name="T8" fmla="*/ 2147483647 w 12"/>
                  <a:gd name="T9" fmla="*/ 0 h 7"/>
                  <a:gd name="T10" fmla="*/ 2147483647 w 12"/>
                  <a:gd name="T11" fmla="*/ 0 h 7"/>
                  <a:gd name="T12" fmla="*/ 2147483647 w 12"/>
                  <a:gd name="T13" fmla="*/ 0 h 7"/>
                  <a:gd name="T14" fmla="*/ 2147483647 w 12"/>
                  <a:gd name="T15" fmla="*/ 0 h 7"/>
                  <a:gd name="T16" fmla="*/ 2147483647 w 12"/>
                  <a:gd name="T17" fmla="*/ 0 h 7"/>
                  <a:gd name="T18" fmla="*/ 2147483647 w 12"/>
                  <a:gd name="T19" fmla="*/ 2147483647 h 7"/>
                  <a:gd name="T20" fmla="*/ 2147483647 w 12"/>
                  <a:gd name="T21" fmla="*/ 2147483647 h 7"/>
                  <a:gd name="T22" fmla="*/ 2147483647 w 12"/>
                  <a:gd name="T23" fmla="*/ 2147483647 h 7"/>
                  <a:gd name="T24" fmla="*/ 2147483647 w 12"/>
                  <a:gd name="T25" fmla="*/ 2147483647 h 7"/>
                  <a:gd name="T26" fmla="*/ 2147483647 w 12"/>
                  <a:gd name="T27" fmla="*/ 2147483647 h 7"/>
                  <a:gd name="T28" fmla="*/ 0 w 12"/>
                  <a:gd name="T29" fmla="*/ 2147483647 h 7"/>
                  <a:gd name="T30" fmla="*/ 2147483647 w 12"/>
                  <a:gd name="T31" fmla="*/ 2147483647 h 7"/>
                  <a:gd name="T32" fmla="*/ 0 w 12"/>
                  <a:gd name="T33" fmla="*/ 2147483647 h 7"/>
                  <a:gd name="T34" fmla="*/ 0 w 12"/>
                  <a:gd name="T35" fmla="*/ 2147483647 h 7"/>
                  <a:gd name="T36" fmla="*/ 0 w 12"/>
                  <a:gd name="T37" fmla="*/ 2147483647 h 7"/>
                  <a:gd name="T38" fmla="*/ 2147483647 w 12"/>
                  <a:gd name="T39" fmla="*/ 2147483647 h 7"/>
                  <a:gd name="T40" fmla="*/ 2147483647 w 12"/>
                  <a:gd name="T41" fmla="*/ 2147483647 h 7"/>
                  <a:gd name="T42" fmla="*/ 2147483647 w 12"/>
                  <a:gd name="T43" fmla="*/ 2147483647 h 7"/>
                  <a:gd name="T44" fmla="*/ 2147483647 w 12"/>
                  <a:gd name="T45" fmla="*/ 2147483647 h 7"/>
                  <a:gd name="T46" fmla="*/ 2147483647 w 12"/>
                  <a:gd name="T47" fmla="*/ 2147483647 h 7"/>
                  <a:gd name="T48" fmla="*/ 2147483647 w 12"/>
                  <a:gd name="T49" fmla="*/ 2147483647 h 7"/>
                  <a:gd name="T50" fmla="*/ 2147483647 w 12"/>
                  <a:gd name="T51" fmla="*/ 2147483647 h 7"/>
                  <a:gd name="T52" fmla="*/ 2147483647 w 12"/>
                  <a:gd name="T53" fmla="*/ 2147483647 h 7"/>
                  <a:gd name="T54" fmla="*/ 2147483647 w 12"/>
                  <a:gd name="T55" fmla="*/ 2147483647 h 7"/>
                  <a:gd name="T56" fmla="*/ 2147483647 w 12"/>
                  <a:gd name="T57" fmla="*/ 2147483647 h 7"/>
                  <a:gd name="T58" fmla="*/ 2147483647 w 12"/>
                  <a:gd name="T59" fmla="*/ 2147483647 h 7"/>
                  <a:gd name="T60" fmla="*/ 2147483647 w 12"/>
                  <a:gd name="T61" fmla="*/ 2147483647 h 7"/>
                  <a:gd name="T62" fmla="*/ 2147483647 w 12"/>
                  <a:gd name="T63" fmla="*/ 0 h 7"/>
                  <a:gd name="T64" fmla="*/ 2147483647 w 12"/>
                  <a:gd name="T65" fmla="*/ 0 h 7"/>
                  <a:gd name="T66" fmla="*/ 2147483647 w 12"/>
                  <a:gd name="T67" fmla="*/ 2147483647 h 7"/>
                  <a:gd name="T68" fmla="*/ 2147483647 w 12"/>
                  <a:gd name="T69" fmla="*/ 2147483647 h 7"/>
                  <a:gd name="T70" fmla="*/ 2147483647 w 12"/>
                  <a:gd name="T71" fmla="*/ 0 h 7"/>
                  <a:gd name="T72" fmla="*/ 2147483647 w 12"/>
                  <a:gd name="T73" fmla="*/ 0 h 7"/>
                  <a:gd name="T74" fmla="*/ 2147483647 w 12"/>
                  <a:gd name="T75" fmla="*/ 0 h 7"/>
                  <a:gd name="T76" fmla="*/ 2147483647 w 12"/>
                  <a:gd name="T77" fmla="*/ 0 h 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2" h="7">
                    <a:moveTo>
                      <a:pt x="7" y="0"/>
                    </a:move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9" name="Freeform 1463"/>
              <p:cNvSpPr/>
              <p:nvPr/>
            </p:nvSpPr>
            <p:spPr bwMode="auto">
              <a:xfrm>
                <a:off x="1377951" y="1062038"/>
                <a:ext cx="22225" cy="11113"/>
              </a:xfrm>
              <a:custGeom>
                <a:avLst/>
                <a:gdLst>
                  <a:gd name="T0" fmla="*/ 2147483647 w 14"/>
                  <a:gd name="T1" fmla="*/ 0 h 7"/>
                  <a:gd name="T2" fmla="*/ 2147483647 w 14"/>
                  <a:gd name="T3" fmla="*/ 0 h 7"/>
                  <a:gd name="T4" fmla="*/ 2147483647 w 14"/>
                  <a:gd name="T5" fmla="*/ 0 h 7"/>
                  <a:gd name="T6" fmla="*/ 2147483647 w 14"/>
                  <a:gd name="T7" fmla="*/ 0 h 7"/>
                  <a:gd name="T8" fmla="*/ 2147483647 w 14"/>
                  <a:gd name="T9" fmla="*/ 0 h 7"/>
                  <a:gd name="T10" fmla="*/ 2147483647 w 14"/>
                  <a:gd name="T11" fmla="*/ 2147483647 h 7"/>
                  <a:gd name="T12" fmla="*/ 2147483647 w 14"/>
                  <a:gd name="T13" fmla="*/ 2147483647 h 7"/>
                  <a:gd name="T14" fmla="*/ 2147483647 w 14"/>
                  <a:gd name="T15" fmla="*/ 2147483647 h 7"/>
                  <a:gd name="T16" fmla="*/ 0 w 14"/>
                  <a:gd name="T17" fmla="*/ 2147483647 h 7"/>
                  <a:gd name="T18" fmla="*/ 2147483647 w 14"/>
                  <a:gd name="T19" fmla="*/ 2147483647 h 7"/>
                  <a:gd name="T20" fmla="*/ 2147483647 w 14"/>
                  <a:gd name="T21" fmla="*/ 2147483647 h 7"/>
                  <a:gd name="T22" fmla="*/ 2147483647 w 14"/>
                  <a:gd name="T23" fmla="*/ 2147483647 h 7"/>
                  <a:gd name="T24" fmla="*/ 2147483647 w 14"/>
                  <a:gd name="T25" fmla="*/ 2147483647 h 7"/>
                  <a:gd name="T26" fmla="*/ 2147483647 w 14"/>
                  <a:gd name="T27" fmla="*/ 2147483647 h 7"/>
                  <a:gd name="T28" fmla="*/ 2147483647 w 14"/>
                  <a:gd name="T29" fmla="*/ 2147483647 h 7"/>
                  <a:gd name="T30" fmla="*/ 2147483647 w 14"/>
                  <a:gd name="T31" fmla="*/ 2147483647 h 7"/>
                  <a:gd name="T32" fmla="*/ 2147483647 w 14"/>
                  <a:gd name="T33" fmla="*/ 2147483647 h 7"/>
                  <a:gd name="T34" fmla="*/ 2147483647 w 14"/>
                  <a:gd name="T35" fmla="*/ 2147483647 h 7"/>
                  <a:gd name="T36" fmla="*/ 2147483647 w 14"/>
                  <a:gd name="T37" fmla="*/ 2147483647 h 7"/>
                  <a:gd name="T38" fmla="*/ 2147483647 w 14"/>
                  <a:gd name="T39" fmla="*/ 2147483647 h 7"/>
                  <a:gd name="T40" fmla="*/ 2147483647 w 14"/>
                  <a:gd name="T41" fmla="*/ 2147483647 h 7"/>
                  <a:gd name="T42" fmla="*/ 2147483647 w 14"/>
                  <a:gd name="T43" fmla="*/ 2147483647 h 7"/>
                  <a:gd name="T44" fmla="*/ 2147483647 w 14"/>
                  <a:gd name="T45" fmla="*/ 2147483647 h 7"/>
                  <a:gd name="T46" fmla="*/ 2147483647 w 14"/>
                  <a:gd name="T47" fmla="*/ 2147483647 h 7"/>
                  <a:gd name="T48" fmla="*/ 2147483647 w 14"/>
                  <a:gd name="T49" fmla="*/ 2147483647 h 7"/>
                  <a:gd name="T50" fmla="*/ 2147483647 w 14"/>
                  <a:gd name="T51" fmla="*/ 0 h 7"/>
                  <a:gd name="T52" fmla="*/ 2147483647 w 14"/>
                  <a:gd name="T53" fmla="*/ 0 h 7"/>
                  <a:gd name="T54" fmla="*/ 2147483647 w 14"/>
                  <a:gd name="T55" fmla="*/ 2147483647 h 7"/>
                  <a:gd name="T56" fmla="*/ 2147483647 w 14"/>
                  <a:gd name="T57" fmla="*/ 2147483647 h 7"/>
                  <a:gd name="T58" fmla="*/ 2147483647 w 14"/>
                  <a:gd name="T59" fmla="*/ 2147483647 h 7"/>
                  <a:gd name="T60" fmla="*/ 2147483647 w 14"/>
                  <a:gd name="T61" fmla="*/ 0 h 7"/>
                  <a:gd name="T62" fmla="*/ 2147483647 w 14"/>
                  <a:gd name="T63" fmla="*/ 0 h 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" h="7">
                    <a:moveTo>
                      <a:pt x="10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5" y="7"/>
                    </a:lnTo>
                    <a:lnTo>
                      <a:pt x="10" y="7"/>
                    </a:lnTo>
                    <a:lnTo>
                      <a:pt x="14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0" name="Freeform 1464"/>
              <p:cNvSpPr/>
              <p:nvPr/>
            </p:nvSpPr>
            <p:spPr bwMode="auto">
              <a:xfrm>
                <a:off x="1377951" y="1062038"/>
                <a:ext cx="22225" cy="11113"/>
              </a:xfrm>
              <a:custGeom>
                <a:avLst/>
                <a:gdLst>
                  <a:gd name="T0" fmla="*/ 2147483647 w 14"/>
                  <a:gd name="T1" fmla="*/ 0 h 7"/>
                  <a:gd name="T2" fmla="*/ 2147483647 w 14"/>
                  <a:gd name="T3" fmla="*/ 0 h 7"/>
                  <a:gd name="T4" fmla="*/ 2147483647 w 14"/>
                  <a:gd name="T5" fmla="*/ 0 h 7"/>
                  <a:gd name="T6" fmla="*/ 2147483647 w 14"/>
                  <a:gd name="T7" fmla="*/ 0 h 7"/>
                  <a:gd name="T8" fmla="*/ 2147483647 w 14"/>
                  <a:gd name="T9" fmla="*/ 0 h 7"/>
                  <a:gd name="T10" fmla="*/ 2147483647 w 14"/>
                  <a:gd name="T11" fmla="*/ 2147483647 h 7"/>
                  <a:gd name="T12" fmla="*/ 2147483647 w 14"/>
                  <a:gd name="T13" fmla="*/ 2147483647 h 7"/>
                  <a:gd name="T14" fmla="*/ 2147483647 w 14"/>
                  <a:gd name="T15" fmla="*/ 2147483647 h 7"/>
                  <a:gd name="T16" fmla="*/ 0 w 14"/>
                  <a:gd name="T17" fmla="*/ 2147483647 h 7"/>
                  <a:gd name="T18" fmla="*/ 2147483647 w 14"/>
                  <a:gd name="T19" fmla="*/ 2147483647 h 7"/>
                  <a:gd name="T20" fmla="*/ 2147483647 w 14"/>
                  <a:gd name="T21" fmla="*/ 2147483647 h 7"/>
                  <a:gd name="T22" fmla="*/ 2147483647 w 14"/>
                  <a:gd name="T23" fmla="*/ 2147483647 h 7"/>
                  <a:gd name="T24" fmla="*/ 2147483647 w 14"/>
                  <a:gd name="T25" fmla="*/ 2147483647 h 7"/>
                  <a:gd name="T26" fmla="*/ 2147483647 w 14"/>
                  <a:gd name="T27" fmla="*/ 2147483647 h 7"/>
                  <a:gd name="T28" fmla="*/ 2147483647 w 14"/>
                  <a:gd name="T29" fmla="*/ 2147483647 h 7"/>
                  <a:gd name="T30" fmla="*/ 2147483647 w 14"/>
                  <a:gd name="T31" fmla="*/ 2147483647 h 7"/>
                  <a:gd name="T32" fmla="*/ 2147483647 w 14"/>
                  <a:gd name="T33" fmla="*/ 2147483647 h 7"/>
                  <a:gd name="T34" fmla="*/ 2147483647 w 14"/>
                  <a:gd name="T35" fmla="*/ 2147483647 h 7"/>
                  <a:gd name="T36" fmla="*/ 2147483647 w 14"/>
                  <a:gd name="T37" fmla="*/ 2147483647 h 7"/>
                  <a:gd name="T38" fmla="*/ 2147483647 w 14"/>
                  <a:gd name="T39" fmla="*/ 2147483647 h 7"/>
                  <a:gd name="T40" fmla="*/ 2147483647 w 14"/>
                  <a:gd name="T41" fmla="*/ 2147483647 h 7"/>
                  <a:gd name="T42" fmla="*/ 2147483647 w 14"/>
                  <a:gd name="T43" fmla="*/ 2147483647 h 7"/>
                  <a:gd name="T44" fmla="*/ 2147483647 w 14"/>
                  <a:gd name="T45" fmla="*/ 2147483647 h 7"/>
                  <a:gd name="T46" fmla="*/ 2147483647 w 14"/>
                  <a:gd name="T47" fmla="*/ 2147483647 h 7"/>
                  <a:gd name="T48" fmla="*/ 2147483647 w 14"/>
                  <a:gd name="T49" fmla="*/ 2147483647 h 7"/>
                  <a:gd name="T50" fmla="*/ 2147483647 w 14"/>
                  <a:gd name="T51" fmla="*/ 0 h 7"/>
                  <a:gd name="T52" fmla="*/ 2147483647 w 14"/>
                  <a:gd name="T53" fmla="*/ 0 h 7"/>
                  <a:gd name="T54" fmla="*/ 2147483647 w 14"/>
                  <a:gd name="T55" fmla="*/ 2147483647 h 7"/>
                  <a:gd name="T56" fmla="*/ 2147483647 w 14"/>
                  <a:gd name="T57" fmla="*/ 2147483647 h 7"/>
                  <a:gd name="T58" fmla="*/ 2147483647 w 14"/>
                  <a:gd name="T59" fmla="*/ 2147483647 h 7"/>
                  <a:gd name="T60" fmla="*/ 2147483647 w 14"/>
                  <a:gd name="T61" fmla="*/ 0 h 7"/>
                  <a:gd name="T62" fmla="*/ 2147483647 w 14"/>
                  <a:gd name="T63" fmla="*/ 0 h 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" h="7">
                    <a:moveTo>
                      <a:pt x="10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5" y="7"/>
                    </a:lnTo>
                    <a:lnTo>
                      <a:pt x="10" y="7"/>
                    </a:lnTo>
                    <a:lnTo>
                      <a:pt x="14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1" name="Freeform 1465"/>
              <p:cNvSpPr/>
              <p:nvPr/>
            </p:nvSpPr>
            <p:spPr bwMode="auto">
              <a:xfrm>
                <a:off x="1374776" y="1050926"/>
                <a:ext cx="19050" cy="11113"/>
              </a:xfrm>
              <a:custGeom>
                <a:avLst/>
                <a:gdLst>
                  <a:gd name="T0" fmla="*/ 2147483647 w 12"/>
                  <a:gd name="T1" fmla="*/ 0 h 7"/>
                  <a:gd name="T2" fmla="*/ 2147483647 w 12"/>
                  <a:gd name="T3" fmla="*/ 0 h 7"/>
                  <a:gd name="T4" fmla="*/ 2147483647 w 12"/>
                  <a:gd name="T5" fmla="*/ 2147483647 h 7"/>
                  <a:gd name="T6" fmla="*/ 2147483647 w 12"/>
                  <a:gd name="T7" fmla="*/ 2147483647 h 7"/>
                  <a:gd name="T8" fmla="*/ 2147483647 w 12"/>
                  <a:gd name="T9" fmla="*/ 2147483647 h 7"/>
                  <a:gd name="T10" fmla="*/ 2147483647 w 12"/>
                  <a:gd name="T11" fmla="*/ 2147483647 h 7"/>
                  <a:gd name="T12" fmla="*/ 2147483647 w 12"/>
                  <a:gd name="T13" fmla="*/ 2147483647 h 7"/>
                  <a:gd name="T14" fmla="*/ 0 w 12"/>
                  <a:gd name="T15" fmla="*/ 2147483647 h 7"/>
                  <a:gd name="T16" fmla="*/ 0 w 12"/>
                  <a:gd name="T17" fmla="*/ 2147483647 h 7"/>
                  <a:gd name="T18" fmla="*/ 0 w 12"/>
                  <a:gd name="T19" fmla="*/ 2147483647 h 7"/>
                  <a:gd name="T20" fmla="*/ 0 w 12"/>
                  <a:gd name="T21" fmla="*/ 2147483647 h 7"/>
                  <a:gd name="T22" fmla="*/ 0 w 12"/>
                  <a:gd name="T23" fmla="*/ 2147483647 h 7"/>
                  <a:gd name="T24" fmla="*/ 2147483647 w 12"/>
                  <a:gd name="T25" fmla="*/ 2147483647 h 7"/>
                  <a:gd name="T26" fmla="*/ 2147483647 w 12"/>
                  <a:gd name="T27" fmla="*/ 2147483647 h 7"/>
                  <a:gd name="T28" fmla="*/ 2147483647 w 12"/>
                  <a:gd name="T29" fmla="*/ 2147483647 h 7"/>
                  <a:gd name="T30" fmla="*/ 2147483647 w 12"/>
                  <a:gd name="T31" fmla="*/ 2147483647 h 7"/>
                  <a:gd name="T32" fmla="*/ 2147483647 w 12"/>
                  <a:gd name="T33" fmla="*/ 2147483647 h 7"/>
                  <a:gd name="T34" fmla="*/ 2147483647 w 12"/>
                  <a:gd name="T35" fmla="*/ 2147483647 h 7"/>
                  <a:gd name="T36" fmla="*/ 2147483647 w 12"/>
                  <a:gd name="T37" fmla="*/ 2147483647 h 7"/>
                  <a:gd name="T38" fmla="*/ 2147483647 w 12"/>
                  <a:gd name="T39" fmla="*/ 2147483647 h 7"/>
                  <a:gd name="T40" fmla="*/ 2147483647 w 12"/>
                  <a:gd name="T41" fmla="*/ 2147483647 h 7"/>
                  <a:gd name="T42" fmla="*/ 2147483647 w 12"/>
                  <a:gd name="T43" fmla="*/ 2147483647 h 7"/>
                  <a:gd name="T44" fmla="*/ 2147483647 w 12"/>
                  <a:gd name="T45" fmla="*/ 0 h 7"/>
                  <a:gd name="T46" fmla="*/ 2147483647 w 12"/>
                  <a:gd name="T47" fmla="*/ 0 h 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2" h="7">
                    <a:moveTo>
                      <a:pt x="9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2" name="Freeform 1466"/>
              <p:cNvSpPr/>
              <p:nvPr/>
            </p:nvSpPr>
            <p:spPr bwMode="auto">
              <a:xfrm>
                <a:off x="1374776" y="1050926"/>
                <a:ext cx="19050" cy="11113"/>
              </a:xfrm>
              <a:custGeom>
                <a:avLst/>
                <a:gdLst>
                  <a:gd name="T0" fmla="*/ 2147483647 w 12"/>
                  <a:gd name="T1" fmla="*/ 0 h 7"/>
                  <a:gd name="T2" fmla="*/ 2147483647 w 12"/>
                  <a:gd name="T3" fmla="*/ 0 h 7"/>
                  <a:gd name="T4" fmla="*/ 2147483647 w 12"/>
                  <a:gd name="T5" fmla="*/ 2147483647 h 7"/>
                  <a:gd name="T6" fmla="*/ 2147483647 w 12"/>
                  <a:gd name="T7" fmla="*/ 2147483647 h 7"/>
                  <a:gd name="T8" fmla="*/ 2147483647 w 12"/>
                  <a:gd name="T9" fmla="*/ 2147483647 h 7"/>
                  <a:gd name="T10" fmla="*/ 2147483647 w 12"/>
                  <a:gd name="T11" fmla="*/ 2147483647 h 7"/>
                  <a:gd name="T12" fmla="*/ 2147483647 w 12"/>
                  <a:gd name="T13" fmla="*/ 2147483647 h 7"/>
                  <a:gd name="T14" fmla="*/ 0 w 12"/>
                  <a:gd name="T15" fmla="*/ 2147483647 h 7"/>
                  <a:gd name="T16" fmla="*/ 0 w 12"/>
                  <a:gd name="T17" fmla="*/ 2147483647 h 7"/>
                  <a:gd name="T18" fmla="*/ 0 w 12"/>
                  <a:gd name="T19" fmla="*/ 2147483647 h 7"/>
                  <a:gd name="T20" fmla="*/ 0 w 12"/>
                  <a:gd name="T21" fmla="*/ 2147483647 h 7"/>
                  <a:gd name="T22" fmla="*/ 0 w 12"/>
                  <a:gd name="T23" fmla="*/ 2147483647 h 7"/>
                  <a:gd name="T24" fmla="*/ 2147483647 w 12"/>
                  <a:gd name="T25" fmla="*/ 2147483647 h 7"/>
                  <a:gd name="T26" fmla="*/ 2147483647 w 12"/>
                  <a:gd name="T27" fmla="*/ 2147483647 h 7"/>
                  <a:gd name="T28" fmla="*/ 2147483647 w 12"/>
                  <a:gd name="T29" fmla="*/ 2147483647 h 7"/>
                  <a:gd name="T30" fmla="*/ 2147483647 w 12"/>
                  <a:gd name="T31" fmla="*/ 2147483647 h 7"/>
                  <a:gd name="T32" fmla="*/ 2147483647 w 12"/>
                  <a:gd name="T33" fmla="*/ 2147483647 h 7"/>
                  <a:gd name="T34" fmla="*/ 2147483647 w 12"/>
                  <a:gd name="T35" fmla="*/ 2147483647 h 7"/>
                  <a:gd name="T36" fmla="*/ 2147483647 w 12"/>
                  <a:gd name="T37" fmla="*/ 2147483647 h 7"/>
                  <a:gd name="T38" fmla="*/ 2147483647 w 12"/>
                  <a:gd name="T39" fmla="*/ 2147483647 h 7"/>
                  <a:gd name="T40" fmla="*/ 2147483647 w 12"/>
                  <a:gd name="T41" fmla="*/ 2147483647 h 7"/>
                  <a:gd name="T42" fmla="*/ 2147483647 w 12"/>
                  <a:gd name="T43" fmla="*/ 2147483647 h 7"/>
                  <a:gd name="T44" fmla="*/ 2147483647 w 12"/>
                  <a:gd name="T45" fmla="*/ 0 h 7"/>
                  <a:gd name="T46" fmla="*/ 2147483647 w 12"/>
                  <a:gd name="T47" fmla="*/ 0 h 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2" h="7">
                    <a:moveTo>
                      <a:pt x="9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3" name="Freeform 1467"/>
              <p:cNvSpPr/>
              <p:nvPr/>
            </p:nvSpPr>
            <p:spPr bwMode="auto">
              <a:xfrm>
                <a:off x="1370013" y="1062038"/>
                <a:ext cx="12700" cy="3175"/>
              </a:xfrm>
              <a:custGeom>
                <a:avLst/>
                <a:gdLst>
                  <a:gd name="T0" fmla="*/ 2147483647 w 8"/>
                  <a:gd name="T1" fmla="*/ 0 h 2"/>
                  <a:gd name="T2" fmla="*/ 0 w 8"/>
                  <a:gd name="T3" fmla="*/ 0 h 2"/>
                  <a:gd name="T4" fmla="*/ 0 w 8"/>
                  <a:gd name="T5" fmla="*/ 0 h 2"/>
                  <a:gd name="T6" fmla="*/ 2147483647 w 8"/>
                  <a:gd name="T7" fmla="*/ 0 h 2"/>
                  <a:gd name="T8" fmla="*/ 2147483647 w 8"/>
                  <a:gd name="T9" fmla="*/ 2147483647 h 2"/>
                  <a:gd name="T10" fmla="*/ 2147483647 w 8"/>
                  <a:gd name="T11" fmla="*/ 2147483647 h 2"/>
                  <a:gd name="T12" fmla="*/ 2147483647 w 8"/>
                  <a:gd name="T13" fmla="*/ 2147483647 h 2"/>
                  <a:gd name="T14" fmla="*/ 2147483647 w 8"/>
                  <a:gd name="T15" fmla="*/ 2147483647 h 2"/>
                  <a:gd name="T16" fmla="*/ 2147483647 w 8"/>
                  <a:gd name="T17" fmla="*/ 2147483647 h 2"/>
                  <a:gd name="T18" fmla="*/ 2147483647 w 8"/>
                  <a:gd name="T19" fmla="*/ 2147483647 h 2"/>
                  <a:gd name="T20" fmla="*/ 2147483647 w 8"/>
                  <a:gd name="T21" fmla="*/ 2147483647 h 2"/>
                  <a:gd name="T22" fmla="*/ 2147483647 w 8"/>
                  <a:gd name="T23" fmla="*/ 0 h 2"/>
                  <a:gd name="T24" fmla="*/ 2147483647 w 8"/>
                  <a:gd name="T25" fmla="*/ 0 h 2"/>
                  <a:gd name="T26" fmla="*/ 2147483647 w 8"/>
                  <a:gd name="T27" fmla="*/ 0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4" name="Freeform 1468"/>
              <p:cNvSpPr/>
              <p:nvPr/>
            </p:nvSpPr>
            <p:spPr bwMode="auto">
              <a:xfrm>
                <a:off x="1370013" y="1062038"/>
                <a:ext cx="12700" cy="3175"/>
              </a:xfrm>
              <a:custGeom>
                <a:avLst/>
                <a:gdLst>
                  <a:gd name="T0" fmla="*/ 2147483647 w 8"/>
                  <a:gd name="T1" fmla="*/ 0 h 2"/>
                  <a:gd name="T2" fmla="*/ 0 w 8"/>
                  <a:gd name="T3" fmla="*/ 0 h 2"/>
                  <a:gd name="T4" fmla="*/ 0 w 8"/>
                  <a:gd name="T5" fmla="*/ 0 h 2"/>
                  <a:gd name="T6" fmla="*/ 2147483647 w 8"/>
                  <a:gd name="T7" fmla="*/ 0 h 2"/>
                  <a:gd name="T8" fmla="*/ 2147483647 w 8"/>
                  <a:gd name="T9" fmla="*/ 2147483647 h 2"/>
                  <a:gd name="T10" fmla="*/ 2147483647 w 8"/>
                  <a:gd name="T11" fmla="*/ 2147483647 h 2"/>
                  <a:gd name="T12" fmla="*/ 2147483647 w 8"/>
                  <a:gd name="T13" fmla="*/ 2147483647 h 2"/>
                  <a:gd name="T14" fmla="*/ 2147483647 w 8"/>
                  <a:gd name="T15" fmla="*/ 2147483647 h 2"/>
                  <a:gd name="T16" fmla="*/ 2147483647 w 8"/>
                  <a:gd name="T17" fmla="*/ 2147483647 h 2"/>
                  <a:gd name="T18" fmla="*/ 2147483647 w 8"/>
                  <a:gd name="T19" fmla="*/ 2147483647 h 2"/>
                  <a:gd name="T20" fmla="*/ 2147483647 w 8"/>
                  <a:gd name="T21" fmla="*/ 2147483647 h 2"/>
                  <a:gd name="T22" fmla="*/ 2147483647 w 8"/>
                  <a:gd name="T23" fmla="*/ 0 h 2"/>
                  <a:gd name="T24" fmla="*/ 2147483647 w 8"/>
                  <a:gd name="T25" fmla="*/ 0 h 2"/>
                  <a:gd name="T26" fmla="*/ 2147483647 w 8"/>
                  <a:gd name="T27" fmla="*/ 0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5" name="Freeform 1469"/>
              <p:cNvSpPr/>
              <p:nvPr/>
            </p:nvSpPr>
            <p:spPr bwMode="auto">
              <a:xfrm>
                <a:off x="1370013" y="1050926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6" name="Freeform 1470"/>
              <p:cNvSpPr/>
              <p:nvPr/>
            </p:nvSpPr>
            <p:spPr bwMode="auto">
              <a:xfrm>
                <a:off x="1370013" y="1050926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0 h 2"/>
                  <a:gd name="T4" fmla="*/ 0 w 3"/>
                  <a:gd name="T5" fmla="*/ 0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7" name="Rectangle 1471"/>
              <p:cNvSpPr>
                <a:spLocks noChangeArrowheads="1"/>
              </p:cNvSpPr>
              <p:nvPr/>
            </p:nvSpPr>
            <p:spPr bwMode="auto">
              <a:xfrm>
                <a:off x="1374776" y="1065213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98" name="Rectangle 1472"/>
              <p:cNvSpPr>
                <a:spLocks noChangeArrowheads="1"/>
              </p:cNvSpPr>
              <p:nvPr/>
            </p:nvSpPr>
            <p:spPr bwMode="auto">
              <a:xfrm>
                <a:off x="1374776" y="106521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99" name="Rectangle 1473"/>
              <p:cNvSpPr>
                <a:spLocks noChangeArrowheads="1"/>
              </p:cNvSpPr>
              <p:nvPr/>
            </p:nvSpPr>
            <p:spPr bwMode="auto">
              <a:xfrm>
                <a:off x="1377951" y="1065213"/>
                <a:ext cx="1588" cy="4763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0" name="Rectangle 1474"/>
              <p:cNvSpPr>
                <a:spLocks noChangeArrowheads="1"/>
              </p:cNvSpPr>
              <p:nvPr/>
            </p:nvSpPr>
            <p:spPr bwMode="auto">
              <a:xfrm>
                <a:off x="1377951" y="1065213"/>
                <a:ext cx="1588" cy="4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1" name="Freeform 1475"/>
              <p:cNvSpPr/>
              <p:nvPr/>
            </p:nvSpPr>
            <p:spPr bwMode="auto">
              <a:xfrm>
                <a:off x="1370013" y="1065213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2147483647 w 3"/>
                  <a:gd name="T5" fmla="*/ 2147483647 h 3"/>
                  <a:gd name="T6" fmla="*/ 0 w 3"/>
                  <a:gd name="T7" fmla="*/ 0 h 3"/>
                  <a:gd name="T8" fmla="*/ 0 w 3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02" name="Freeform 1476"/>
              <p:cNvSpPr/>
              <p:nvPr/>
            </p:nvSpPr>
            <p:spPr bwMode="auto">
              <a:xfrm>
                <a:off x="1370013" y="1065213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2147483647 w 3"/>
                  <a:gd name="T5" fmla="*/ 2147483647 h 3"/>
                  <a:gd name="T6" fmla="*/ 0 w 3"/>
                  <a:gd name="T7" fmla="*/ 0 h 3"/>
                  <a:gd name="T8" fmla="*/ 0 w 3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03" name="Rectangle 1477"/>
              <p:cNvSpPr>
                <a:spLocks noChangeArrowheads="1"/>
              </p:cNvSpPr>
              <p:nvPr/>
            </p:nvSpPr>
            <p:spPr bwMode="auto">
              <a:xfrm>
                <a:off x="1374776" y="1069976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4" name="Rectangle 1478"/>
              <p:cNvSpPr>
                <a:spLocks noChangeArrowheads="1"/>
              </p:cNvSpPr>
              <p:nvPr/>
            </p:nvSpPr>
            <p:spPr bwMode="auto">
              <a:xfrm>
                <a:off x="1374776" y="106997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5" name="Rectangle 1479"/>
              <p:cNvSpPr>
                <a:spLocks noChangeArrowheads="1"/>
              </p:cNvSpPr>
              <p:nvPr/>
            </p:nvSpPr>
            <p:spPr bwMode="auto">
              <a:xfrm>
                <a:off x="1374776" y="1069976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6" name="Rectangle 1480"/>
              <p:cNvSpPr>
                <a:spLocks noChangeArrowheads="1"/>
              </p:cNvSpPr>
              <p:nvPr/>
            </p:nvSpPr>
            <p:spPr bwMode="auto">
              <a:xfrm>
                <a:off x="1374776" y="1069976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7" name="Rectangle 1481"/>
              <p:cNvSpPr>
                <a:spLocks noChangeArrowheads="1"/>
              </p:cNvSpPr>
              <p:nvPr/>
            </p:nvSpPr>
            <p:spPr bwMode="auto">
              <a:xfrm>
                <a:off x="1423988" y="1077913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8" name="Rectangle 1482"/>
              <p:cNvSpPr>
                <a:spLocks noChangeArrowheads="1"/>
              </p:cNvSpPr>
              <p:nvPr/>
            </p:nvSpPr>
            <p:spPr bwMode="auto">
              <a:xfrm>
                <a:off x="1423988" y="107791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9" name="Freeform 1483"/>
              <p:cNvSpPr/>
              <p:nvPr/>
            </p:nvSpPr>
            <p:spPr bwMode="auto">
              <a:xfrm>
                <a:off x="1423988" y="10779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0" name="Freeform 1484"/>
              <p:cNvSpPr/>
              <p:nvPr/>
            </p:nvSpPr>
            <p:spPr bwMode="auto">
              <a:xfrm>
                <a:off x="1423988" y="10779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1" name="Freeform 1485"/>
              <p:cNvSpPr/>
              <p:nvPr/>
            </p:nvSpPr>
            <p:spPr bwMode="auto">
              <a:xfrm>
                <a:off x="1423988" y="10842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2" name="Freeform 1486"/>
              <p:cNvSpPr/>
              <p:nvPr/>
            </p:nvSpPr>
            <p:spPr bwMode="auto">
              <a:xfrm>
                <a:off x="1423988" y="10842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3" name="Freeform 1487"/>
              <p:cNvSpPr/>
              <p:nvPr/>
            </p:nvSpPr>
            <p:spPr bwMode="auto">
              <a:xfrm>
                <a:off x="1427163" y="10842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4" name="Freeform 1488"/>
              <p:cNvSpPr/>
              <p:nvPr/>
            </p:nvSpPr>
            <p:spPr bwMode="auto">
              <a:xfrm>
                <a:off x="1427163" y="10842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5" name="Freeform 1489"/>
              <p:cNvSpPr/>
              <p:nvPr/>
            </p:nvSpPr>
            <p:spPr bwMode="auto">
              <a:xfrm>
                <a:off x="1385888" y="108426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6" name="Freeform 1490"/>
              <p:cNvSpPr/>
              <p:nvPr/>
            </p:nvSpPr>
            <p:spPr bwMode="auto">
              <a:xfrm>
                <a:off x="1385888" y="108426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7" name="Freeform 1491"/>
              <p:cNvSpPr/>
              <p:nvPr/>
            </p:nvSpPr>
            <p:spPr bwMode="auto">
              <a:xfrm>
                <a:off x="1382713" y="1089026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0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8" name="Freeform 1492"/>
              <p:cNvSpPr/>
              <p:nvPr/>
            </p:nvSpPr>
            <p:spPr bwMode="auto">
              <a:xfrm>
                <a:off x="1382713" y="1089026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0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9" name="Rectangle 1493"/>
              <p:cNvSpPr>
                <a:spLocks noChangeArrowheads="1"/>
              </p:cNvSpPr>
              <p:nvPr/>
            </p:nvSpPr>
            <p:spPr bwMode="auto">
              <a:xfrm>
                <a:off x="1385888" y="1089026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20" name="Rectangle 1494"/>
              <p:cNvSpPr>
                <a:spLocks noChangeArrowheads="1"/>
              </p:cNvSpPr>
              <p:nvPr/>
            </p:nvSpPr>
            <p:spPr bwMode="auto">
              <a:xfrm>
                <a:off x="1385888" y="108902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21" name="Rectangle 1495"/>
              <p:cNvSpPr>
                <a:spLocks noChangeArrowheads="1"/>
              </p:cNvSpPr>
              <p:nvPr/>
            </p:nvSpPr>
            <p:spPr bwMode="auto">
              <a:xfrm>
                <a:off x="1385888" y="1089026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22" name="Freeform 1496"/>
              <p:cNvSpPr/>
              <p:nvPr/>
            </p:nvSpPr>
            <p:spPr bwMode="auto">
              <a:xfrm>
                <a:off x="1385888" y="1089026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2147483647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3" name="Freeform 1497"/>
              <p:cNvSpPr/>
              <p:nvPr/>
            </p:nvSpPr>
            <p:spPr bwMode="auto">
              <a:xfrm>
                <a:off x="1389063" y="1089026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0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4" name="Freeform 1498"/>
              <p:cNvSpPr/>
              <p:nvPr/>
            </p:nvSpPr>
            <p:spPr bwMode="auto">
              <a:xfrm>
                <a:off x="1389063" y="1089026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0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5" name="Freeform 1499"/>
              <p:cNvSpPr/>
              <p:nvPr/>
            </p:nvSpPr>
            <p:spPr bwMode="auto">
              <a:xfrm>
                <a:off x="1385888" y="109220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6" name="Freeform 1500"/>
              <p:cNvSpPr/>
              <p:nvPr/>
            </p:nvSpPr>
            <p:spPr bwMode="auto">
              <a:xfrm>
                <a:off x="1385888" y="1092201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7" name="Freeform 1501"/>
              <p:cNvSpPr/>
              <p:nvPr/>
            </p:nvSpPr>
            <p:spPr bwMode="auto">
              <a:xfrm>
                <a:off x="1389063" y="1092201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8" name="Freeform 1502"/>
              <p:cNvSpPr/>
              <p:nvPr/>
            </p:nvSpPr>
            <p:spPr bwMode="auto">
              <a:xfrm>
                <a:off x="1389063" y="1092201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9" name="Freeform 1503"/>
              <p:cNvSpPr/>
              <p:nvPr/>
            </p:nvSpPr>
            <p:spPr bwMode="auto">
              <a:xfrm>
                <a:off x="1366838" y="10842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0" name="Freeform 1504"/>
              <p:cNvSpPr/>
              <p:nvPr/>
            </p:nvSpPr>
            <p:spPr bwMode="auto">
              <a:xfrm>
                <a:off x="1366838" y="10842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1" name="Freeform 1505"/>
              <p:cNvSpPr/>
              <p:nvPr/>
            </p:nvSpPr>
            <p:spPr bwMode="auto">
              <a:xfrm>
                <a:off x="1363663" y="1084263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0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2" name="Freeform 1506"/>
              <p:cNvSpPr/>
              <p:nvPr/>
            </p:nvSpPr>
            <p:spPr bwMode="auto">
              <a:xfrm>
                <a:off x="1363663" y="1084263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0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3" name="Freeform 1507"/>
              <p:cNvSpPr/>
              <p:nvPr/>
            </p:nvSpPr>
            <p:spPr bwMode="auto">
              <a:xfrm>
                <a:off x="1355726" y="11001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4" name="Freeform 1508"/>
              <p:cNvSpPr/>
              <p:nvPr/>
            </p:nvSpPr>
            <p:spPr bwMode="auto">
              <a:xfrm>
                <a:off x="1355726" y="11001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5" name="Freeform 1509"/>
              <p:cNvSpPr/>
              <p:nvPr/>
            </p:nvSpPr>
            <p:spPr bwMode="auto">
              <a:xfrm>
                <a:off x="1339851" y="10953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2147483647 h 3"/>
                  <a:gd name="T8" fmla="*/ 0 w 3"/>
                  <a:gd name="T9" fmla="*/ 0 h 3"/>
                  <a:gd name="T10" fmla="*/ 0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6" name="Freeform 1510"/>
              <p:cNvSpPr/>
              <p:nvPr/>
            </p:nvSpPr>
            <p:spPr bwMode="auto">
              <a:xfrm>
                <a:off x="1339851" y="1095376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2147483647 h 3"/>
                  <a:gd name="T8" fmla="*/ 0 w 3"/>
                  <a:gd name="T9" fmla="*/ 0 h 3"/>
                  <a:gd name="T10" fmla="*/ 0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7" name="Freeform 1511"/>
              <p:cNvSpPr/>
              <p:nvPr/>
            </p:nvSpPr>
            <p:spPr bwMode="auto">
              <a:xfrm>
                <a:off x="1339851" y="1095376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8" name="Freeform 1512"/>
              <p:cNvSpPr/>
              <p:nvPr/>
            </p:nvSpPr>
            <p:spPr bwMode="auto">
              <a:xfrm>
                <a:off x="1339851" y="1095376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9" name="Freeform 1513"/>
              <p:cNvSpPr/>
              <p:nvPr/>
            </p:nvSpPr>
            <p:spPr bwMode="auto">
              <a:xfrm>
                <a:off x="1344613" y="10953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0" name="Freeform 1514"/>
              <p:cNvSpPr/>
              <p:nvPr/>
            </p:nvSpPr>
            <p:spPr bwMode="auto">
              <a:xfrm>
                <a:off x="1344613" y="109537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1" name="Freeform 1515"/>
              <p:cNvSpPr/>
              <p:nvPr/>
            </p:nvSpPr>
            <p:spPr bwMode="auto">
              <a:xfrm>
                <a:off x="1339851" y="1084263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2147483647 w 3"/>
                  <a:gd name="T4" fmla="*/ 0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2" name="Freeform 1516"/>
              <p:cNvSpPr/>
              <p:nvPr/>
            </p:nvSpPr>
            <p:spPr bwMode="auto">
              <a:xfrm>
                <a:off x="1339851" y="1084263"/>
                <a:ext cx="4763" cy="0"/>
              </a:xfrm>
              <a:custGeom>
                <a:avLst/>
                <a:gdLst>
                  <a:gd name="T0" fmla="*/ 0 w 3"/>
                  <a:gd name="T1" fmla="*/ 2147483647 w 3"/>
                  <a:gd name="T2" fmla="*/ 2147483647 w 3"/>
                  <a:gd name="T3" fmla="*/ 2147483647 w 3"/>
                  <a:gd name="T4" fmla="*/ 0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3" name="Freeform 1517"/>
              <p:cNvSpPr/>
              <p:nvPr/>
            </p:nvSpPr>
            <p:spPr bwMode="auto">
              <a:xfrm>
                <a:off x="1322388" y="1065213"/>
                <a:ext cx="6350" cy="4763"/>
              </a:xfrm>
              <a:custGeom>
                <a:avLst/>
                <a:gdLst>
                  <a:gd name="T0" fmla="*/ 2147483647 w 4"/>
                  <a:gd name="T1" fmla="*/ 0 h 3"/>
                  <a:gd name="T2" fmla="*/ 0 w 4"/>
                  <a:gd name="T3" fmla="*/ 0 h 3"/>
                  <a:gd name="T4" fmla="*/ 2147483647 w 4"/>
                  <a:gd name="T5" fmla="*/ 0 h 3"/>
                  <a:gd name="T6" fmla="*/ 2147483647 w 4"/>
                  <a:gd name="T7" fmla="*/ 2147483647 h 3"/>
                  <a:gd name="T8" fmla="*/ 2147483647 w 4"/>
                  <a:gd name="T9" fmla="*/ 0 h 3"/>
                  <a:gd name="T10" fmla="*/ 2147483647 w 4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4" name="Freeform 1518"/>
              <p:cNvSpPr/>
              <p:nvPr/>
            </p:nvSpPr>
            <p:spPr bwMode="auto">
              <a:xfrm>
                <a:off x="1322388" y="1065213"/>
                <a:ext cx="6350" cy="4763"/>
              </a:xfrm>
              <a:custGeom>
                <a:avLst/>
                <a:gdLst>
                  <a:gd name="T0" fmla="*/ 2147483647 w 4"/>
                  <a:gd name="T1" fmla="*/ 0 h 3"/>
                  <a:gd name="T2" fmla="*/ 0 w 4"/>
                  <a:gd name="T3" fmla="*/ 0 h 3"/>
                  <a:gd name="T4" fmla="*/ 2147483647 w 4"/>
                  <a:gd name="T5" fmla="*/ 0 h 3"/>
                  <a:gd name="T6" fmla="*/ 2147483647 w 4"/>
                  <a:gd name="T7" fmla="*/ 2147483647 h 3"/>
                  <a:gd name="T8" fmla="*/ 2147483647 w 4"/>
                  <a:gd name="T9" fmla="*/ 0 h 3"/>
                  <a:gd name="T10" fmla="*/ 2147483647 w 4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5" name="Rectangle 1519"/>
              <p:cNvSpPr>
                <a:spLocks noChangeArrowheads="1"/>
              </p:cNvSpPr>
              <p:nvPr/>
            </p:nvSpPr>
            <p:spPr bwMode="auto">
              <a:xfrm>
                <a:off x="1344613" y="1106488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46" name="Rectangle 1520"/>
              <p:cNvSpPr>
                <a:spLocks noChangeArrowheads="1"/>
              </p:cNvSpPr>
              <p:nvPr/>
            </p:nvSpPr>
            <p:spPr bwMode="auto">
              <a:xfrm>
                <a:off x="1344613" y="11064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47" name="Rectangle 1521"/>
              <p:cNvSpPr>
                <a:spLocks noChangeArrowheads="1"/>
              </p:cNvSpPr>
              <p:nvPr/>
            </p:nvSpPr>
            <p:spPr bwMode="auto">
              <a:xfrm>
                <a:off x="1344613" y="1106488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48" name="Freeform 1522"/>
              <p:cNvSpPr/>
              <p:nvPr/>
            </p:nvSpPr>
            <p:spPr bwMode="auto">
              <a:xfrm>
                <a:off x="1344613" y="1106488"/>
                <a:ext cx="3175" cy="0"/>
              </a:xfrm>
              <a:custGeom>
                <a:avLst/>
                <a:gdLst>
                  <a:gd name="T0" fmla="*/ 0 w 2"/>
                  <a:gd name="T1" fmla="*/ 2147483647 w 2"/>
                  <a:gd name="T2" fmla="*/ 2147483647 w 2"/>
                  <a:gd name="T3" fmla="*/ 0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9" name="Rectangle 1523"/>
              <p:cNvSpPr>
                <a:spLocks noChangeArrowheads="1"/>
              </p:cNvSpPr>
              <p:nvPr/>
            </p:nvSpPr>
            <p:spPr bwMode="auto">
              <a:xfrm>
                <a:off x="1347788" y="1106488"/>
                <a:ext cx="4763" cy="4763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0" name="Rectangle 1524"/>
              <p:cNvSpPr>
                <a:spLocks noChangeArrowheads="1"/>
              </p:cNvSpPr>
              <p:nvPr/>
            </p:nvSpPr>
            <p:spPr bwMode="auto">
              <a:xfrm>
                <a:off x="1347788" y="1106488"/>
                <a:ext cx="4763" cy="4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" name="Freeform 1525"/>
              <p:cNvSpPr/>
              <p:nvPr/>
            </p:nvSpPr>
            <p:spPr bwMode="auto">
              <a:xfrm>
                <a:off x="1352551" y="11064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2" name="Freeform 1526"/>
              <p:cNvSpPr/>
              <p:nvPr/>
            </p:nvSpPr>
            <p:spPr bwMode="auto">
              <a:xfrm>
                <a:off x="1352551" y="11064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3" name="Freeform 1527"/>
              <p:cNvSpPr/>
              <p:nvPr/>
            </p:nvSpPr>
            <p:spPr bwMode="auto">
              <a:xfrm>
                <a:off x="1333501" y="1114426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2147483647 h 3"/>
                  <a:gd name="T3" fmla="*/ 2147483647 h 3"/>
                  <a:gd name="T4" fmla="*/ 2147483647 h 3"/>
                  <a:gd name="T5" fmla="*/ 2147483647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4" name="Freeform 1528"/>
              <p:cNvSpPr/>
              <p:nvPr/>
            </p:nvSpPr>
            <p:spPr bwMode="auto">
              <a:xfrm>
                <a:off x="1333501" y="1114426"/>
                <a:ext cx="0" cy="4763"/>
              </a:xfrm>
              <a:custGeom>
                <a:avLst/>
                <a:gdLst>
                  <a:gd name="T0" fmla="*/ 0 h 3"/>
                  <a:gd name="T1" fmla="*/ 2147483647 h 3"/>
                  <a:gd name="T2" fmla="*/ 2147483647 h 3"/>
                  <a:gd name="T3" fmla="*/ 2147483647 h 3"/>
                  <a:gd name="T4" fmla="*/ 2147483647 h 3"/>
                  <a:gd name="T5" fmla="*/ 2147483647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5" name="Freeform 1529"/>
              <p:cNvSpPr/>
              <p:nvPr/>
            </p:nvSpPr>
            <p:spPr bwMode="auto">
              <a:xfrm>
                <a:off x="1325563" y="111918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6" name="Freeform 1530"/>
              <p:cNvSpPr/>
              <p:nvPr/>
            </p:nvSpPr>
            <p:spPr bwMode="auto">
              <a:xfrm>
                <a:off x="1325563" y="111918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7" name="Rectangle 1531"/>
              <p:cNvSpPr>
                <a:spLocks noChangeArrowheads="1"/>
              </p:cNvSpPr>
              <p:nvPr/>
            </p:nvSpPr>
            <p:spPr bwMode="auto">
              <a:xfrm>
                <a:off x="1322388" y="1111251"/>
                <a:ext cx="1588" cy="3175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8" name="Rectangle 1532"/>
              <p:cNvSpPr>
                <a:spLocks noChangeArrowheads="1"/>
              </p:cNvSpPr>
              <p:nvPr/>
            </p:nvSpPr>
            <p:spPr bwMode="auto">
              <a:xfrm>
                <a:off x="1322388" y="1111251"/>
                <a:ext cx="1588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9" name="Rectangle 1533"/>
              <p:cNvSpPr>
                <a:spLocks noChangeArrowheads="1"/>
              </p:cNvSpPr>
              <p:nvPr/>
            </p:nvSpPr>
            <p:spPr bwMode="auto">
              <a:xfrm>
                <a:off x="1322388" y="1114426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60" name="Rectangle 1534"/>
              <p:cNvSpPr>
                <a:spLocks noChangeArrowheads="1"/>
              </p:cNvSpPr>
              <p:nvPr/>
            </p:nvSpPr>
            <p:spPr bwMode="auto">
              <a:xfrm>
                <a:off x="1322388" y="1114426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61" name="Freeform 1535"/>
              <p:cNvSpPr/>
              <p:nvPr/>
            </p:nvSpPr>
            <p:spPr bwMode="auto">
              <a:xfrm>
                <a:off x="1317626" y="1114426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2147483647 h 3"/>
                  <a:gd name="T4" fmla="*/ 0 h 3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2" name="Freeform 1536"/>
              <p:cNvSpPr/>
              <p:nvPr/>
            </p:nvSpPr>
            <p:spPr bwMode="auto">
              <a:xfrm>
                <a:off x="1317626" y="1114426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2147483647 h 3"/>
                  <a:gd name="T4" fmla="*/ 0 h 3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3" name="Freeform 1537"/>
              <p:cNvSpPr/>
              <p:nvPr/>
            </p:nvSpPr>
            <p:spPr bwMode="auto">
              <a:xfrm>
                <a:off x="1303338" y="1114426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4" name="Freeform 1538"/>
              <p:cNvSpPr/>
              <p:nvPr/>
            </p:nvSpPr>
            <p:spPr bwMode="auto">
              <a:xfrm>
                <a:off x="1303338" y="1114426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5" name="Freeform 1539"/>
              <p:cNvSpPr/>
              <p:nvPr/>
            </p:nvSpPr>
            <p:spPr bwMode="auto">
              <a:xfrm>
                <a:off x="1328738" y="1054101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0 w 5"/>
                  <a:gd name="T3" fmla="*/ 0 h 3"/>
                  <a:gd name="T4" fmla="*/ 2147483647 w 5"/>
                  <a:gd name="T5" fmla="*/ 2147483647 h 3"/>
                  <a:gd name="T6" fmla="*/ 2147483647 w 5"/>
                  <a:gd name="T7" fmla="*/ 0 h 3"/>
                  <a:gd name="T8" fmla="*/ 2147483647 w 5"/>
                  <a:gd name="T9" fmla="*/ 0 h 3"/>
                  <a:gd name="T10" fmla="*/ 2147483647 w 5"/>
                  <a:gd name="T11" fmla="*/ 0 h 3"/>
                  <a:gd name="T12" fmla="*/ 2147483647 w 5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6" name="Freeform 1540"/>
              <p:cNvSpPr/>
              <p:nvPr/>
            </p:nvSpPr>
            <p:spPr bwMode="auto">
              <a:xfrm>
                <a:off x="1328738" y="1054101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0 w 5"/>
                  <a:gd name="T3" fmla="*/ 0 h 3"/>
                  <a:gd name="T4" fmla="*/ 2147483647 w 5"/>
                  <a:gd name="T5" fmla="*/ 2147483647 h 3"/>
                  <a:gd name="T6" fmla="*/ 2147483647 w 5"/>
                  <a:gd name="T7" fmla="*/ 0 h 3"/>
                  <a:gd name="T8" fmla="*/ 2147483647 w 5"/>
                  <a:gd name="T9" fmla="*/ 0 h 3"/>
                  <a:gd name="T10" fmla="*/ 2147483647 w 5"/>
                  <a:gd name="T11" fmla="*/ 0 h 3"/>
                  <a:gd name="T12" fmla="*/ 2147483647 w 5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7" name="Freeform 1541"/>
              <p:cNvSpPr/>
              <p:nvPr/>
            </p:nvSpPr>
            <p:spPr bwMode="auto">
              <a:xfrm>
                <a:off x="1276351" y="1050926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0 h 2"/>
                  <a:gd name="T4" fmla="*/ 2147483647 w 5"/>
                  <a:gd name="T5" fmla="*/ 0 h 2"/>
                  <a:gd name="T6" fmla="*/ 2147483647 w 5"/>
                  <a:gd name="T7" fmla="*/ 0 h 2"/>
                  <a:gd name="T8" fmla="*/ 2147483647 w 5"/>
                  <a:gd name="T9" fmla="*/ 0 h 2"/>
                  <a:gd name="T10" fmla="*/ 2147483647 w 5"/>
                  <a:gd name="T11" fmla="*/ 2147483647 h 2"/>
                  <a:gd name="T12" fmla="*/ 0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2147483647 h 2"/>
                  <a:gd name="T18" fmla="*/ 2147483647 w 5"/>
                  <a:gd name="T19" fmla="*/ 2147483647 h 2"/>
                  <a:gd name="T20" fmla="*/ 2147483647 w 5"/>
                  <a:gd name="T21" fmla="*/ 2147483647 h 2"/>
                  <a:gd name="T22" fmla="*/ 2147483647 w 5"/>
                  <a:gd name="T23" fmla="*/ 2147483647 h 2"/>
                  <a:gd name="T24" fmla="*/ 2147483647 w 5"/>
                  <a:gd name="T25" fmla="*/ 2147483647 h 2"/>
                  <a:gd name="T26" fmla="*/ 2147483647 w 5"/>
                  <a:gd name="T27" fmla="*/ 2147483647 h 2"/>
                  <a:gd name="T28" fmla="*/ 2147483647 w 5"/>
                  <a:gd name="T29" fmla="*/ 0 h 2"/>
                  <a:gd name="T30" fmla="*/ 2147483647 w 5"/>
                  <a:gd name="T31" fmla="*/ 0 h 2"/>
                  <a:gd name="T32" fmla="*/ 2147483647 w 5"/>
                  <a:gd name="T33" fmla="*/ 0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8" name="Freeform 1542"/>
              <p:cNvSpPr/>
              <p:nvPr/>
            </p:nvSpPr>
            <p:spPr bwMode="auto">
              <a:xfrm>
                <a:off x="1276351" y="1050926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0 h 2"/>
                  <a:gd name="T4" fmla="*/ 2147483647 w 5"/>
                  <a:gd name="T5" fmla="*/ 0 h 2"/>
                  <a:gd name="T6" fmla="*/ 2147483647 w 5"/>
                  <a:gd name="T7" fmla="*/ 0 h 2"/>
                  <a:gd name="T8" fmla="*/ 2147483647 w 5"/>
                  <a:gd name="T9" fmla="*/ 0 h 2"/>
                  <a:gd name="T10" fmla="*/ 2147483647 w 5"/>
                  <a:gd name="T11" fmla="*/ 2147483647 h 2"/>
                  <a:gd name="T12" fmla="*/ 0 w 5"/>
                  <a:gd name="T13" fmla="*/ 2147483647 h 2"/>
                  <a:gd name="T14" fmla="*/ 2147483647 w 5"/>
                  <a:gd name="T15" fmla="*/ 2147483647 h 2"/>
                  <a:gd name="T16" fmla="*/ 2147483647 w 5"/>
                  <a:gd name="T17" fmla="*/ 2147483647 h 2"/>
                  <a:gd name="T18" fmla="*/ 2147483647 w 5"/>
                  <a:gd name="T19" fmla="*/ 2147483647 h 2"/>
                  <a:gd name="T20" fmla="*/ 2147483647 w 5"/>
                  <a:gd name="T21" fmla="*/ 2147483647 h 2"/>
                  <a:gd name="T22" fmla="*/ 2147483647 w 5"/>
                  <a:gd name="T23" fmla="*/ 2147483647 h 2"/>
                  <a:gd name="T24" fmla="*/ 2147483647 w 5"/>
                  <a:gd name="T25" fmla="*/ 2147483647 h 2"/>
                  <a:gd name="T26" fmla="*/ 2147483647 w 5"/>
                  <a:gd name="T27" fmla="*/ 2147483647 h 2"/>
                  <a:gd name="T28" fmla="*/ 2147483647 w 5"/>
                  <a:gd name="T29" fmla="*/ 0 h 2"/>
                  <a:gd name="T30" fmla="*/ 2147483647 w 5"/>
                  <a:gd name="T31" fmla="*/ 0 h 2"/>
                  <a:gd name="T32" fmla="*/ 2147483647 w 5"/>
                  <a:gd name="T33" fmla="*/ 0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9" name="Freeform 1543"/>
              <p:cNvSpPr/>
              <p:nvPr/>
            </p:nvSpPr>
            <p:spPr bwMode="auto">
              <a:xfrm>
                <a:off x="1268413" y="1054101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2147483647 w 5"/>
                  <a:gd name="T3" fmla="*/ 0 h 3"/>
                  <a:gd name="T4" fmla="*/ 2147483647 w 5"/>
                  <a:gd name="T5" fmla="*/ 0 h 3"/>
                  <a:gd name="T6" fmla="*/ 0 w 5"/>
                  <a:gd name="T7" fmla="*/ 0 h 3"/>
                  <a:gd name="T8" fmla="*/ 0 w 5"/>
                  <a:gd name="T9" fmla="*/ 2147483647 h 3"/>
                  <a:gd name="T10" fmla="*/ 0 w 5"/>
                  <a:gd name="T11" fmla="*/ 2147483647 h 3"/>
                  <a:gd name="T12" fmla="*/ 0 w 5"/>
                  <a:gd name="T13" fmla="*/ 2147483647 h 3"/>
                  <a:gd name="T14" fmla="*/ 0 w 5"/>
                  <a:gd name="T15" fmla="*/ 2147483647 h 3"/>
                  <a:gd name="T16" fmla="*/ 2147483647 w 5"/>
                  <a:gd name="T17" fmla="*/ 2147483647 h 3"/>
                  <a:gd name="T18" fmla="*/ 2147483647 w 5"/>
                  <a:gd name="T19" fmla="*/ 2147483647 h 3"/>
                  <a:gd name="T20" fmla="*/ 2147483647 w 5"/>
                  <a:gd name="T21" fmla="*/ 2147483647 h 3"/>
                  <a:gd name="T22" fmla="*/ 2147483647 w 5"/>
                  <a:gd name="T23" fmla="*/ 2147483647 h 3"/>
                  <a:gd name="T24" fmla="*/ 2147483647 w 5"/>
                  <a:gd name="T25" fmla="*/ 2147483647 h 3"/>
                  <a:gd name="T26" fmla="*/ 2147483647 w 5"/>
                  <a:gd name="T27" fmla="*/ 0 h 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0" name="Freeform 1544"/>
              <p:cNvSpPr/>
              <p:nvPr/>
            </p:nvSpPr>
            <p:spPr bwMode="auto">
              <a:xfrm>
                <a:off x="1268413" y="1054101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2147483647 w 5"/>
                  <a:gd name="T3" fmla="*/ 0 h 3"/>
                  <a:gd name="T4" fmla="*/ 2147483647 w 5"/>
                  <a:gd name="T5" fmla="*/ 0 h 3"/>
                  <a:gd name="T6" fmla="*/ 0 w 5"/>
                  <a:gd name="T7" fmla="*/ 0 h 3"/>
                  <a:gd name="T8" fmla="*/ 0 w 5"/>
                  <a:gd name="T9" fmla="*/ 2147483647 h 3"/>
                  <a:gd name="T10" fmla="*/ 0 w 5"/>
                  <a:gd name="T11" fmla="*/ 2147483647 h 3"/>
                  <a:gd name="T12" fmla="*/ 0 w 5"/>
                  <a:gd name="T13" fmla="*/ 2147483647 h 3"/>
                  <a:gd name="T14" fmla="*/ 0 w 5"/>
                  <a:gd name="T15" fmla="*/ 2147483647 h 3"/>
                  <a:gd name="T16" fmla="*/ 2147483647 w 5"/>
                  <a:gd name="T17" fmla="*/ 2147483647 h 3"/>
                  <a:gd name="T18" fmla="*/ 2147483647 w 5"/>
                  <a:gd name="T19" fmla="*/ 2147483647 h 3"/>
                  <a:gd name="T20" fmla="*/ 2147483647 w 5"/>
                  <a:gd name="T21" fmla="*/ 2147483647 h 3"/>
                  <a:gd name="T22" fmla="*/ 2147483647 w 5"/>
                  <a:gd name="T23" fmla="*/ 2147483647 h 3"/>
                  <a:gd name="T24" fmla="*/ 2147483647 w 5"/>
                  <a:gd name="T25" fmla="*/ 2147483647 h 3"/>
                  <a:gd name="T26" fmla="*/ 2147483647 w 5"/>
                  <a:gd name="T27" fmla="*/ 0 h 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1" name="Freeform 1545"/>
              <p:cNvSpPr/>
              <p:nvPr/>
            </p:nvSpPr>
            <p:spPr bwMode="auto">
              <a:xfrm>
                <a:off x="1268413" y="1054101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2" name="Freeform 1546"/>
              <p:cNvSpPr/>
              <p:nvPr/>
            </p:nvSpPr>
            <p:spPr bwMode="auto">
              <a:xfrm>
                <a:off x="1268413" y="1054101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3" name="Freeform 1547"/>
              <p:cNvSpPr/>
              <p:nvPr/>
            </p:nvSpPr>
            <p:spPr bwMode="auto">
              <a:xfrm>
                <a:off x="1276351" y="1047751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4" name="Freeform 1548"/>
              <p:cNvSpPr/>
              <p:nvPr/>
            </p:nvSpPr>
            <p:spPr bwMode="auto">
              <a:xfrm>
                <a:off x="1276351" y="1047751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5" name="Freeform 1549"/>
              <p:cNvSpPr/>
              <p:nvPr/>
            </p:nvSpPr>
            <p:spPr bwMode="auto">
              <a:xfrm>
                <a:off x="1262063" y="1042988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6" name="Freeform 1550"/>
              <p:cNvSpPr/>
              <p:nvPr/>
            </p:nvSpPr>
            <p:spPr bwMode="auto">
              <a:xfrm>
                <a:off x="1262063" y="1042988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7" name="Freeform 1551"/>
              <p:cNvSpPr/>
              <p:nvPr/>
            </p:nvSpPr>
            <p:spPr bwMode="auto">
              <a:xfrm>
                <a:off x="1257301" y="1047751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2147483647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8" name="Freeform 1552"/>
              <p:cNvSpPr/>
              <p:nvPr/>
            </p:nvSpPr>
            <p:spPr bwMode="auto">
              <a:xfrm>
                <a:off x="1257301" y="1047751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2147483647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9" name="Freeform 1553"/>
              <p:cNvSpPr/>
              <p:nvPr/>
            </p:nvSpPr>
            <p:spPr bwMode="auto">
              <a:xfrm>
                <a:off x="1254126" y="1050926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2147483647 w 5"/>
                  <a:gd name="T3" fmla="*/ 0 w 5"/>
                  <a:gd name="T4" fmla="*/ 0 w 5"/>
                  <a:gd name="T5" fmla="*/ 0 w 5"/>
                  <a:gd name="T6" fmla="*/ 2147483647 w 5"/>
                  <a:gd name="T7" fmla="*/ 2147483647 w 5"/>
                  <a:gd name="T8" fmla="*/ 2147483647 w 5"/>
                  <a:gd name="T9" fmla="*/ 2147483647 w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</a:gdLst>
                <a:ahLst/>
                <a:cxnLst>
                  <a:cxn ang="T10">
                    <a:pos x="T0" y="0"/>
                  </a:cxn>
                  <a:cxn ang="T11">
                    <a:pos x="T1" y="0"/>
                  </a:cxn>
                  <a:cxn ang="T12">
                    <a:pos x="T2" y="0"/>
                  </a:cxn>
                  <a:cxn ang="T13">
                    <a:pos x="T3" y="0"/>
                  </a:cxn>
                  <a:cxn ang="T14">
                    <a:pos x="T4" y="0"/>
                  </a:cxn>
                  <a:cxn ang="T15">
                    <a:pos x="T5" y="0"/>
                  </a:cxn>
                  <a:cxn ang="T16">
                    <a:pos x="T6" y="0"/>
                  </a:cxn>
                  <a:cxn ang="T17">
                    <a:pos x="T7" y="0"/>
                  </a:cxn>
                  <a:cxn ang="T18">
                    <a:pos x="T8" y="0"/>
                  </a:cxn>
                  <a:cxn ang="T19">
                    <a:pos x="T9" y="0"/>
                  </a:cxn>
                </a:cxnLst>
                <a:rect l="0" t="0" r="r" b="b"/>
                <a:pathLst>
                  <a:path w="5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0" name="Freeform 1554"/>
              <p:cNvSpPr/>
              <p:nvPr/>
            </p:nvSpPr>
            <p:spPr bwMode="auto">
              <a:xfrm>
                <a:off x="1254126" y="1050926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2147483647 w 5"/>
                  <a:gd name="T3" fmla="*/ 0 w 5"/>
                  <a:gd name="T4" fmla="*/ 0 w 5"/>
                  <a:gd name="T5" fmla="*/ 0 w 5"/>
                  <a:gd name="T6" fmla="*/ 2147483647 w 5"/>
                  <a:gd name="T7" fmla="*/ 2147483647 w 5"/>
                  <a:gd name="T8" fmla="*/ 2147483647 w 5"/>
                  <a:gd name="T9" fmla="*/ 2147483647 w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</a:gdLst>
                <a:ahLst/>
                <a:cxnLst>
                  <a:cxn ang="T10">
                    <a:pos x="T0" y="0"/>
                  </a:cxn>
                  <a:cxn ang="T11">
                    <a:pos x="T1" y="0"/>
                  </a:cxn>
                  <a:cxn ang="T12">
                    <a:pos x="T2" y="0"/>
                  </a:cxn>
                  <a:cxn ang="T13">
                    <a:pos x="T3" y="0"/>
                  </a:cxn>
                  <a:cxn ang="T14">
                    <a:pos x="T4" y="0"/>
                  </a:cxn>
                  <a:cxn ang="T15">
                    <a:pos x="T5" y="0"/>
                  </a:cxn>
                  <a:cxn ang="T16">
                    <a:pos x="T6" y="0"/>
                  </a:cxn>
                  <a:cxn ang="T17">
                    <a:pos x="T7" y="0"/>
                  </a:cxn>
                  <a:cxn ang="T18">
                    <a:pos x="T8" y="0"/>
                  </a:cxn>
                  <a:cxn ang="T19">
                    <a:pos x="T9" y="0"/>
                  </a:cxn>
                </a:cxnLst>
                <a:rect l="0" t="0" r="r" b="b"/>
                <a:pathLst>
                  <a:path w="5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1" name="Freeform 1555"/>
              <p:cNvSpPr/>
              <p:nvPr/>
            </p:nvSpPr>
            <p:spPr bwMode="auto">
              <a:xfrm>
                <a:off x="1265238" y="10509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2" name="Freeform 1556"/>
              <p:cNvSpPr/>
              <p:nvPr/>
            </p:nvSpPr>
            <p:spPr bwMode="auto">
              <a:xfrm>
                <a:off x="1265238" y="105092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3" name="Freeform 1557"/>
              <p:cNvSpPr/>
              <p:nvPr/>
            </p:nvSpPr>
            <p:spPr bwMode="auto">
              <a:xfrm>
                <a:off x="1268413" y="1050926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4" name="Freeform 1558"/>
              <p:cNvSpPr/>
              <p:nvPr/>
            </p:nvSpPr>
            <p:spPr bwMode="auto">
              <a:xfrm>
                <a:off x="1268413" y="1050926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5" name="Freeform 1559"/>
              <p:cNvSpPr/>
              <p:nvPr/>
            </p:nvSpPr>
            <p:spPr bwMode="auto">
              <a:xfrm>
                <a:off x="1257301" y="1054101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2147483647 w 3"/>
                  <a:gd name="T6" fmla="*/ 0 w 3"/>
                  <a:gd name="T7" fmla="*/ 0 w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6" name="Freeform 1560"/>
              <p:cNvSpPr/>
              <p:nvPr/>
            </p:nvSpPr>
            <p:spPr bwMode="auto">
              <a:xfrm>
                <a:off x="1257301" y="1054101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2147483647 w 3"/>
                  <a:gd name="T6" fmla="*/ 0 w 3"/>
                  <a:gd name="T7" fmla="*/ 0 w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7" name="Freeform 1561"/>
              <p:cNvSpPr/>
              <p:nvPr/>
            </p:nvSpPr>
            <p:spPr bwMode="auto">
              <a:xfrm>
                <a:off x="1249363" y="1054101"/>
                <a:ext cx="12700" cy="476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0 w 8"/>
                  <a:gd name="T5" fmla="*/ 0 h 3"/>
                  <a:gd name="T6" fmla="*/ 2147483647 w 8"/>
                  <a:gd name="T7" fmla="*/ 0 h 3"/>
                  <a:gd name="T8" fmla="*/ 2147483647 w 8"/>
                  <a:gd name="T9" fmla="*/ 0 h 3"/>
                  <a:gd name="T10" fmla="*/ 2147483647 w 8"/>
                  <a:gd name="T11" fmla="*/ 0 h 3"/>
                  <a:gd name="T12" fmla="*/ 2147483647 w 8"/>
                  <a:gd name="T13" fmla="*/ 0 h 3"/>
                  <a:gd name="T14" fmla="*/ 2147483647 w 8"/>
                  <a:gd name="T15" fmla="*/ 2147483647 h 3"/>
                  <a:gd name="T16" fmla="*/ 2147483647 w 8"/>
                  <a:gd name="T17" fmla="*/ 2147483647 h 3"/>
                  <a:gd name="T18" fmla="*/ 2147483647 w 8"/>
                  <a:gd name="T19" fmla="*/ 0 h 3"/>
                  <a:gd name="T20" fmla="*/ 2147483647 w 8"/>
                  <a:gd name="T21" fmla="*/ 0 h 3"/>
                  <a:gd name="T22" fmla="*/ 2147483647 w 8"/>
                  <a:gd name="T23" fmla="*/ 0 h 3"/>
                  <a:gd name="T24" fmla="*/ 2147483647 w 8"/>
                  <a:gd name="T25" fmla="*/ 0 h 3"/>
                  <a:gd name="T26" fmla="*/ 2147483647 w 8"/>
                  <a:gd name="T27" fmla="*/ 0 h 3"/>
                  <a:gd name="T28" fmla="*/ 0 w 8"/>
                  <a:gd name="T29" fmla="*/ 0 h 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8" name="Freeform 1562"/>
              <p:cNvSpPr/>
              <p:nvPr/>
            </p:nvSpPr>
            <p:spPr bwMode="auto">
              <a:xfrm>
                <a:off x="1249363" y="1054101"/>
                <a:ext cx="12700" cy="476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0 w 8"/>
                  <a:gd name="T5" fmla="*/ 0 h 3"/>
                  <a:gd name="T6" fmla="*/ 2147483647 w 8"/>
                  <a:gd name="T7" fmla="*/ 0 h 3"/>
                  <a:gd name="T8" fmla="*/ 2147483647 w 8"/>
                  <a:gd name="T9" fmla="*/ 0 h 3"/>
                  <a:gd name="T10" fmla="*/ 2147483647 w 8"/>
                  <a:gd name="T11" fmla="*/ 0 h 3"/>
                  <a:gd name="T12" fmla="*/ 2147483647 w 8"/>
                  <a:gd name="T13" fmla="*/ 0 h 3"/>
                  <a:gd name="T14" fmla="*/ 2147483647 w 8"/>
                  <a:gd name="T15" fmla="*/ 2147483647 h 3"/>
                  <a:gd name="T16" fmla="*/ 2147483647 w 8"/>
                  <a:gd name="T17" fmla="*/ 2147483647 h 3"/>
                  <a:gd name="T18" fmla="*/ 2147483647 w 8"/>
                  <a:gd name="T19" fmla="*/ 0 h 3"/>
                  <a:gd name="T20" fmla="*/ 2147483647 w 8"/>
                  <a:gd name="T21" fmla="*/ 0 h 3"/>
                  <a:gd name="T22" fmla="*/ 2147483647 w 8"/>
                  <a:gd name="T23" fmla="*/ 0 h 3"/>
                  <a:gd name="T24" fmla="*/ 2147483647 w 8"/>
                  <a:gd name="T25" fmla="*/ 0 h 3"/>
                  <a:gd name="T26" fmla="*/ 2147483647 w 8"/>
                  <a:gd name="T27" fmla="*/ 0 h 3"/>
                  <a:gd name="T28" fmla="*/ 0 w 8"/>
                  <a:gd name="T29" fmla="*/ 0 h 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9" name="Rectangle 1563"/>
              <p:cNvSpPr>
                <a:spLocks noChangeArrowheads="1"/>
              </p:cNvSpPr>
              <p:nvPr/>
            </p:nvSpPr>
            <p:spPr bwMode="auto">
              <a:xfrm>
                <a:off x="1249363" y="1050926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90" name="Rectangle 1564"/>
              <p:cNvSpPr>
                <a:spLocks noChangeArrowheads="1"/>
              </p:cNvSpPr>
              <p:nvPr/>
            </p:nvSpPr>
            <p:spPr bwMode="auto">
              <a:xfrm>
                <a:off x="1249363" y="1050926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91" name="Freeform 1565"/>
              <p:cNvSpPr/>
              <p:nvPr/>
            </p:nvSpPr>
            <p:spPr bwMode="auto">
              <a:xfrm>
                <a:off x="1257301" y="1050926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0 w 3"/>
                  <a:gd name="T5" fmla="*/ 0 h 2"/>
                  <a:gd name="T6" fmla="*/ 2147483647 w 3"/>
                  <a:gd name="T7" fmla="*/ 2147483647 h 2"/>
                  <a:gd name="T8" fmla="*/ 2147483647 w 3"/>
                  <a:gd name="T9" fmla="*/ 0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2" name="Freeform 1566"/>
              <p:cNvSpPr/>
              <p:nvPr/>
            </p:nvSpPr>
            <p:spPr bwMode="auto">
              <a:xfrm>
                <a:off x="1257301" y="1050926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0 w 3"/>
                  <a:gd name="T5" fmla="*/ 0 h 2"/>
                  <a:gd name="T6" fmla="*/ 2147483647 w 3"/>
                  <a:gd name="T7" fmla="*/ 2147483647 h 2"/>
                  <a:gd name="T8" fmla="*/ 2147483647 w 3"/>
                  <a:gd name="T9" fmla="*/ 0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3" name="Freeform 1567"/>
              <p:cNvSpPr/>
              <p:nvPr/>
            </p:nvSpPr>
            <p:spPr bwMode="auto">
              <a:xfrm>
                <a:off x="1262063" y="105410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4" name="Freeform 1568"/>
              <p:cNvSpPr/>
              <p:nvPr/>
            </p:nvSpPr>
            <p:spPr bwMode="auto">
              <a:xfrm>
                <a:off x="1262063" y="1054101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5" name="Freeform 1569"/>
              <p:cNvSpPr/>
              <p:nvPr/>
            </p:nvSpPr>
            <p:spPr bwMode="auto">
              <a:xfrm>
                <a:off x="1262063" y="1054101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6" name="Freeform 1570"/>
              <p:cNvSpPr/>
              <p:nvPr/>
            </p:nvSpPr>
            <p:spPr bwMode="auto">
              <a:xfrm>
                <a:off x="1262063" y="1054101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7" name="Rectangle 1571"/>
              <p:cNvSpPr>
                <a:spLocks noChangeArrowheads="1"/>
              </p:cNvSpPr>
              <p:nvPr/>
            </p:nvSpPr>
            <p:spPr bwMode="auto">
              <a:xfrm>
                <a:off x="1262063" y="1058863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98" name="Rectangle 1572"/>
              <p:cNvSpPr>
                <a:spLocks noChangeArrowheads="1"/>
              </p:cNvSpPr>
              <p:nvPr/>
            </p:nvSpPr>
            <p:spPr bwMode="auto">
              <a:xfrm>
                <a:off x="1262063" y="105886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99" name="Freeform 1573"/>
              <p:cNvSpPr/>
              <p:nvPr/>
            </p:nvSpPr>
            <p:spPr bwMode="auto">
              <a:xfrm>
                <a:off x="1249363" y="1054101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2147483647 h 3"/>
                  <a:gd name="T6" fmla="*/ 2147483647 w 3"/>
                  <a:gd name="T7" fmla="*/ 0 h 3"/>
                  <a:gd name="T8" fmla="*/ 2147483647 w 3"/>
                  <a:gd name="T9" fmla="*/ 0 h 3"/>
                  <a:gd name="T10" fmla="*/ 2147483647 w 3"/>
                  <a:gd name="T11" fmla="*/ 0 h 3"/>
                  <a:gd name="T12" fmla="*/ 0 w 3"/>
                  <a:gd name="T13" fmla="*/ 0 h 3"/>
                  <a:gd name="T14" fmla="*/ 0 w 3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0" name="Freeform 1574"/>
              <p:cNvSpPr/>
              <p:nvPr/>
            </p:nvSpPr>
            <p:spPr bwMode="auto">
              <a:xfrm>
                <a:off x="1249363" y="1054101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2147483647 h 3"/>
                  <a:gd name="T6" fmla="*/ 2147483647 w 3"/>
                  <a:gd name="T7" fmla="*/ 0 h 3"/>
                  <a:gd name="T8" fmla="*/ 2147483647 w 3"/>
                  <a:gd name="T9" fmla="*/ 0 h 3"/>
                  <a:gd name="T10" fmla="*/ 2147483647 w 3"/>
                  <a:gd name="T11" fmla="*/ 0 h 3"/>
                  <a:gd name="T12" fmla="*/ 0 w 3"/>
                  <a:gd name="T13" fmla="*/ 0 h 3"/>
                  <a:gd name="T14" fmla="*/ 0 w 3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1" name="Freeform 1575"/>
              <p:cNvSpPr/>
              <p:nvPr/>
            </p:nvSpPr>
            <p:spPr bwMode="auto">
              <a:xfrm>
                <a:off x="1254126" y="10588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2" name="Freeform 1576"/>
              <p:cNvSpPr/>
              <p:nvPr/>
            </p:nvSpPr>
            <p:spPr bwMode="auto">
              <a:xfrm>
                <a:off x="1254126" y="10588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3" name="Freeform 1577"/>
              <p:cNvSpPr/>
              <p:nvPr/>
            </p:nvSpPr>
            <p:spPr bwMode="auto">
              <a:xfrm>
                <a:off x="1262063" y="105886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0 w 2"/>
                  <a:gd name="T13" fmla="*/ 2147483647 h 2"/>
                  <a:gd name="T14" fmla="*/ 2147483647 w 2"/>
                  <a:gd name="T15" fmla="*/ 0 h 2"/>
                  <a:gd name="T16" fmla="*/ 2147483647 w 2"/>
                  <a:gd name="T17" fmla="*/ 0 h 2"/>
                  <a:gd name="T18" fmla="*/ 2147483647 w 2"/>
                  <a:gd name="T19" fmla="*/ 0 h 2"/>
                  <a:gd name="T20" fmla="*/ 2147483647 w 2"/>
                  <a:gd name="T21" fmla="*/ 0 h 2"/>
                  <a:gd name="T22" fmla="*/ 0 w 2"/>
                  <a:gd name="T23" fmla="*/ 0 h 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4" name="Freeform 1578"/>
              <p:cNvSpPr/>
              <p:nvPr/>
            </p:nvSpPr>
            <p:spPr bwMode="auto">
              <a:xfrm>
                <a:off x="1262063" y="105886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0 w 2"/>
                  <a:gd name="T13" fmla="*/ 2147483647 h 2"/>
                  <a:gd name="T14" fmla="*/ 2147483647 w 2"/>
                  <a:gd name="T15" fmla="*/ 0 h 2"/>
                  <a:gd name="T16" fmla="*/ 2147483647 w 2"/>
                  <a:gd name="T17" fmla="*/ 0 h 2"/>
                  <a:gd name="T18" fmla="*/ 2147483647 w 2"/>
                  <a:gd name="T19" fmla="*/ 0 h 2"/>
                  <a:gd name="T20" fmla="*/ 2147483647 w 2"/>
                  <a:gd name="T21" fmla="*/ 0 h 2"/>
                  <a:gd name="T22" fmla="*/ 0 w 2"/>
                  <a:gd name="T23" fmla="*/ 0 h 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5" name="Freeform 1579"/>
              <p:cNvSpPr/>
              <p:nvPr/>
            </p:nvSpPr>
            <p:spPr bwMode="auto">
              <a:xfrm>
                <a:off x="1265238" y="10620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6" name="Freeform 1580"/>
              <p:cNvSpPr/>
              <p:nvPr/>
            </p:nvSpPr>
            <p:spPr bwMode="auto">
              <a:xfrm>
                <a:off x="1265238" y="10620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7" name="Freeform 1581"/>
              <p:cNvSpPr/>
              <p:nvPr/>
            </p:nvSpPr>
            <p:spPr bwMode="auto">
              <a:xfrm>
                <a:off x="1254126" y="10588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8" name="Freeform 1582"/>
              <p:cNvSpPr/>
              <p:nvPr/>
            </p:nvSpPr>
            <p:spPr bwMode="auto">
              <a:xfrm>
                <a:off x="1254126" y="10588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9" name="Freeform 1583"/>
              <p:cNvSpPr/>
              <p:nvPr/>
            </p:nvSpPr>
            <p:spPr bwMode="auto">
              <a:xfrm>
                <a:off x="1262063" y="10652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0" name="Freeform 1584"/>
              <p:cNvSpPr/>
              <p:nvPr/>
            </p:nvSpPr>
            <p:spPr bwMode="auto">
              <a:xfrm>
                <a:off x="1262063" y="10652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1" name="Freeform 1585"/>
              <p:cNvSpPr/>
              <p:nvPr/>
            </p:nvSpPr>
            <p:spPr bwMode="auto">
              <a:xfrm>
                <a:off x="1243013" y="10588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2" name="Freeform 1586"/>
              <p:cNvSpPr/>
              <p:nvPr/>
            </p:nvSpPr>
            <p:spPr bwMode="auto">
              <a:xfrm>
                <a:off x="1243013" y="10588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3" name="Freeform 1587"/>
              <p:cNvSpPr/>
              <p:nvPr/>
            </p:nvSpPr>
            <p:spPr bwMode="auto">
              <a:xfrm>
                <a:off x="1249363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4" name="Freeform 1588"/>
              <p:cNvSpPr/>
              <p:nvPr/>
            </p:nvSpPr>
            <p:spPr bwMode="auto">
              <a:xfrm>
                <a:off x="1249363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5" name="Freeform 1589"/>
              <p:cNvSpPr/>
              <p:nvPr/>
            </p:nvSpPr>
            <p:spPr bwMode="auto">
              <a:xfrm>
                <a:off x="1249363" y="1058863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0 w 3"/>
                  <a:gd name="T5" fmla="*/ 2147483647 w 3"/>
                  <a:gd name="T6" fmla="*/ 2147483647 w 3"/>
                  <a:gd name="T7" fmla="*/ 0 w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6" name="Freeform 1590"/>
              <p:cNvSpPr/>
              <p:nvPr/>
            </p:nvSpPr>
            <p:spPr bwMode="auto">
              <a:xfrm>
                <a:off x="1249363" y="1058863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0 w 3"/>
                  <a:gd name="T4" fmla="*/ 0 w 3"/>
                  <a:gd name="T5" fmla="*/ 2147483647 w 3"/>
                  <a:gd name="T6" fmla="*/ 2147483647 w 3"/>
                  <a:gd name="T7" fmla="*/ 0 w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7" name="Freeform 1591"/>
              <p:cNvSpPr/>
              <p:nvPr/>
            </p:nvSpPr>
            <p:spPr bwMode="auto">
              <a:xfrm>
                <a:off x="1249363" y="1058863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8" name="Freeform 1592"/>
              <p:cNvSpPr/>
              <p:nvPr/>
            </p:nvSpPr>
            <p:spPr bwMode="auto">
              <a:xfrm>
                <a:off x="1249363" y="1058863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9" name="Freeform 1593"/>
              <p:cNvSpPr/>
              <p:nvPr/>
            </p:nvSpPr>
            <p:spPr bwMode="auto">
              <a:xfrm>
                <a:off x="1249363" y="106203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0" name="Freeform 1594"/>
              <p:cNvSpPr/>
              <p:nvPr/>
            </p:nvSpPr>
            <p:spPr bwMode="auto">
              <a:xfrm>
                <a:off x="1249363" y="106203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1" name="Freeform 1595"/>
              <p:cNvSpPr/>
              <p:nvPr/>
            </p:nvSpPr>
            <p:spPr bwMode="auto">
              <a:xfrm>
                <a:off x="1223963" y="1054101"/>
                <a:ext cx="14288" cy="7938"/>
              </a:xfrm>
              <a:custGeom>
                <a:avLst/>
                <a:gdLst>
                  <a:gd name="T0" fmla="*/ 2147483647 w 9"/>
                  <a:gd name="T1" fmla="*/ 0 h 5"/>
                  <a:gd name="T2" fmla="*/ 2147483647 w 9"/>
                  <a:gd name="T3" fmla="*/ 0 h 5"/>
                  <a:gd name="T4" fmla="*/ 2147483647 w 9"/>
                  <a:gd name="T5" fmla="*/ 0 h 5"/>
                  <a:gd name="T6" fmla="*/ 2147483647 w 9"/>
                  <a:gd name="T7" fmla="*/ 0 h 5"/>
                  <a:gd name="T8" fmla="*/ 2147483647 w 9"/>
                  <a:gd name="T9" fmla="*/ 0 h 5"/>
                  <a:gd name="T10" fmla="*/ 2147483647 w 9"/>
                  <a:gd name="T11" fmla="*/ 0 h 5"/>
                  <a:gd name="T12" fmla="*/ 2147483647 w 9"/>
                  <a:gd name="T13" fmla="*/ 2147483647 h 5"/>
                  <a:gd name="T14" fmla="*/ 0 w 9"/>
                  <a:gd name="T15" fmla="*/ 2147483647 h 5"/>
                  <a:gd name="T16" fmla="*/ 0 w 9"/>
                  <a:gd name="T17" fmla="*/ 2147483647 h 5"/>
                  <a:gd name="T18" fmla="*/ 2147483647 w 9"/>
                  <a:gd name="T19" fmla="*/ 2147483647 h 5"/>
                  <a:gd name="T20" fmla="*/ 0 w 9"/>
                  <a:gd name="T21" fmla="*/ 2147483647 h 5"/>
                  <a:gd name="T22" fmla="*/ 0 w 9"/>
                  <a:gd name="T23" fmla="*/ 2147483647 h 5"/>
                  <a:gd name="T24" fmla="*/ 2147483647 w 9"/>
                  <a:gd name="T25" fmla="*/ 2147483647 h 5"/>
                  <a:gd name="T26" fmla="*/ 2147483647 w 9"/>
                  <a:gd name="T27" fmla="*/ 2147483647 h 5"/>
                  <a:gd name="T28" fmla="*/ 2147483647 w 9"/>
                  <a:gd name="T29" fmla="*/ 2147483647 h 5"/>
                  <a:gd name="T30" fmla="*/ 2147483647 w 9"/>
                  <a:gd name="T31" fmla="*/ 2147483647 h 5"/>
                  <a:gd name="T32" fmla="*/ 2147483647 w 9"/>
                  <a:gd name="T33" fmla="*/ 2147483647 h 5"/>
                  <a:gd name="T34" fmla="*/ 2147483647 w 9"/>
                  <a:gd name="T35" fmla="*/ 2147483647 h 5"/>
                  <a:gd name="T36" fmla="*/ 2147483647 w 9"/>
                  <a:gd name="T37" fmla="*/ 2147483647 h 5"/>
                  <a:gd name="T38" fmla="*/ 2147483647 w 9"/>
                  <a:gd name="T39" fmla="*/ 2147483647 h 5"/>
                  <a:gd name="T40" fmla="*/ 2147483647 w 9"/>
                  <a:gd name="T41" fmla="*/ 2147483647 h 5"/>
                  <a:gd name="T42" fmla="*/ 2147483647 w 9"/>
                  <a:gd name="T43" fmla="*/ 2147483647 h 5"/>
                  <a:gd name="T44" fmla="*/ 2147483647 w 9"/>
                  <a:gd name="T45" fmla="*/ 2147483647 h 5"/>
                  <a:gd name="T46" fmla="*/ 2147483647 w 9"/>
                  <a:gd name="T47" fmla="*/ 2147483647 h 5"/>
                  <a:gd name="T48" fmla="*/ 2147483647 w 9"/>
                  <a:gd name="T49" fmla="*/ 2147483647 h 5"/>
                  <a:gd name="T50" fmla="*/ 2147483647 w 9"/>
                  <a:gd name="T51" fmla="*/ 2147483647 h 5"/>
                  <a:gd name="T52" fmla="*/ 2147483647 w 9"/>
                  <a:gd name="T53" fmla="*/ 2147483647 h 5"/>
                  <a:gd name="T54" fmla="*/ 2147483647 w 9"/>
                  <a:gd name="T55" fmla="*/ 2147483647 h 5"/>
                  <a:gd name="T56" fmla="*/ 2147483647 w 9"/>
                  <a:gd name="T57" fmla="*/ 2147483647 h 5"/>
                  <a:gd name="T58" fmla="*/ 2147483647 w 9"/>
                  <a:gd name="T59" fmla="*/ 0 h 5"/>
                  <a:gd name="T60" fmla="*/ 2147483647 w 9"/>
                  <a:gd name="T61" fmla="*/ 0 h 5"/>
                  <a:gd name="T62" fmla="*/ 2147483647 w 9"/>
                  <a:gd name="T63" fmla="*/ 0 h 5"/>
                  <a:gd name="T64" fmla="*/ 2147483647 w 9"/>
                  <a:gd name="T65" fmla="*/ 0 h 5"/>
                  <a:gd name="T66" fmla="*/ 2147483647 w 9"/>
                  <a:gd name="T67" fmla="*/ 0 h 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2" name="Freeform 1596"/>
              <p:cNvSpPr/>
              <p:nvPr/>
            </p:nvSpPr>
            <p:spPr bwMode="auto">
              <a:xfrm>
                <a:off x="1223963" y="1054101"/>
                <a:ext cx="14288" cy="7938"/>
              </a:xfrm>
              <a:custGeom>
                <a:avLst/>
                <a:gdLst>
                  <a:gd name="T0" fmla="*/ 2147483647 w 9"/>
                  <a:gd name="T1" fmla="*/ 0 h 5"/>
                  <a:gd name="T2" fmla="*/ 2147483647 w 9"/>
                  <a:gd name="T3" fmla="*/ 0 h 5"/>
                  <a:gd name="T4" fmla="*/ 2147483647 w 9"/>
                  <a:gd name="T5" fmla="*/ 0 h 5"/>
                  <a:gd name="T6" fmla="*/ 2147483647 w 9"/>
                  <a:gd name="T7" fmla="*/ 0 h 5"/>
                  <a:gd name="T8" fmla="*/ 2147483647 w 9"/>
                  <a:gd name="T9" fmla="*/ 0 h 5"/>
                  <a:gd name="T10" fmla="*/ 2147483647 w 9"/>
                  <a:gd name="T11" fmla="*/ 0 h 5"/>
                  <a:gd name="T12" fmla="*/ 2147483647 w 9"/>
                  <a:gd name="T13" fmla="*/ 2147483647 h 5"/>
                  <a:gd name="T14" fmla="*/ 0 w 9"/>
                  <a:gd name="T15" fmla="*/ 2147483647 h 5"/>
                  <a:gd name="T16" fmla="*/ 0 w 9"/>
                  <a:gd name="T17" fmla="*/ 2147483647 h 5"/>
                  <a:gd name="T18" fmla="*/ 2147483647 w 9"/>
                  <a:gd name="T19" fmla="*/ 2147483647 h 5"/>
                  <a:gd name="T20" fmla="*/ 0 w 9"/>
                  <a:gd name="T21" fmla="*/ 2147483647 h 5"/>
                  <a:gd name="T22" fmla="*/ 0 w 9"/>
                  <a:gd name="T23" fmla="*/ 2147483647 h 5"/>
                  <a:gd name="T24" fmla="*/ 2147483647 w 9"/>
                  <a:gd name="T25" fmla="*/ 2147483647 h 5"/>
                  <a:gd name="T26" fmla="*/ 2147483647 w 9"/>
                  <a:gd name="T27" fmla="*/ 2147483647 h 5"/>
                  <a:gd name="T28" fmla="*/ 2147483647 w 9"/>
                  <a:gd name="T29" fmla="*/ 2147483647 h 5"/>
                  <a:gd name="T30" fmla="*/ 2147483647 w 9"/>
                  <a:gd name="T31" fmla="*/ 2147483647 h 5"/>
                  <a:gd name="T32" fmla="*/ 2147483647 w 9"/>
                  <a:gd name="T33" fmla="*/ 2147483647 h 5"/>
                  <a:gd name="T34" fmla="*/ 2147483647 w 9"/>
                  <a:gd name="T35" fmla="*/ 2147483647 h 5"/>
                  <a:gd name="T36" fmla="*/ 2147483647 w 9"/>
                  <a:gd name="T37" fmla="*/ 2147483647 h 5"/>
                  <a:gd name="T38" fmla="*/ 2147483647 w 9"/>
                  <a:gd name="T39" fmla="*/ 2147483647 h 5"/>
                  <a:gd name="T40" fmla="*/ 2147483647 w 9"/>
                  <a:gd name="T41" fmla="*/ 2147483647 h 5"/>
                  <a:gd name="T42" fmla="*/ 2147483647 w 9"/>
                  <a:gd name="T43" fmla="*/ 2147483647 h 5"/>
                  <a:gd name="T44" fmla="*/ 2147483647 w 9"/>
                  <a:gd name="T45" fmla="*/ 2147483647 h 5"/>
                  <a:gd name="T46" fmla="*/ 2147483647 w 9"/>
                  <a:gd name="T47" fmla="*/ 2147483647 h 5"/>
                  <a:gd name="T48" fmla="*/ 2147483647 w 9"/>
                  <a:gd name="T49" fmla="*/ 2147483647 h 5"/>
                  <a:gd name="T50" fmla="*/ 2147483647 w 9"/>
                  <a:gd name="T51" fmla="*/ 2147483647 h 5"/>
                  <a:gd name="T52" fmla="*/ 2147483647 w 9"/>
                  <a:gd name="T53" fmla="*/ 2147483647 h 5"/>
                  <a:gd name="T54" fmla="*/ 2147483647 w 9"/>
                  <a:gd name="T55" fmla="*/ 2147483647 h 5"/>
                  <a:gd name="T56" fmla="*/ 2147483647 w 9"/>
                  <a:gd name="T57" fmla="*/ 2147483647 h 5"/>
                  <a:gd name="T58" fmla="*/ 2147483647 w 9"/>
                  <a:gd name="T59" fmla="*/ 0 h 5"/>
                  <a:gd name="T60" fmla="*/ 2147483647 w 9"/>
                  <a:gd name="T61" fmla="*/ 0 h 5"/>
                  <a:gd name="T62" fmla="*/ 2147483647 w 9"/>
                  <a:gd name="T63" fmla="*/ 0 h 5"/>
                  <a:gd name="T64" fmla="*/ 2147483647 w 9"/>
                  <a:gd name="T65" fmla="*/ 0 h 5"/>
                  <a:gd name="T66" fmla="*/ 2147483647 w 9"/>
                  <a:gd name="T67" fmla="*/ 0 h 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3" name="Freeform 1597"/>
              <p:cNvSpPr/>
              <p:nvPr/>
            </p:nvSpPr>
            <p:spPr bwMode="auto">
              <a:xfrm>
                <a:off x="1216026" y="1054101"/>
                <a:ext cx="15875" cy="4763"/>
              </a:xfrm>
              <a:custGeom>
                <a:avLst/>
                <a:gdLst>
                  <a:gd name="T0" fmla="*/ 2147483647 w 10"/>
                  <a:gd name="T1" fmla="*/ 0 h 3"/>
                  <a:gd name="T2" fmla="*/ 2147483647 w 10"/>
                  <a:gd name="T3" fmla="*/ 0 h 3"/>
                  <a:gd name="T4" fmla="*/ 0 w 10"/>
                  <a:gd name="T5" fmla="*/ 0 h 3"/>
                  <a:gd name="T6" fmla="*/ 0 w 10"/>
                  <a:gd name="T7" fmla="*/ 2147483647 h 3"/>
                  <a:gd name="T8" fmla="*/ 0 w 10"/>
                  <a:gd name="T9" fmla="*/ 2147483647 h 3"/>
                  <a:gd name="T10" fmla="*/ 0 w 10"/>
                  <a:gd name="T11" fmla="*/ 2147483647 h 3"/>
                  <a:gd name="T12" fmla="*/ 0 w 10"/>
                  <a:gd name="T13" fmla="*/ 2147483647 h 3"/>
                  <a:gd name="T14" fmla="*/ 2147483647 w 10"/>
                  <a:gd name="T15" fmla="*/ 2147483647 h 3"/>
                  <a:gd name="T16" fmla="*/ 2147483647 w 10"/>
                  <a:gd name="T17" fmla="*/ 2147483647 h 3"/>
                  <a:gd name="T18" fmla="*/ 2147483647 w 10"/>
                  <a:gd name="T19" fmla="*/ 2147483647 h 3"/>
                  <a:gd name="T20" fmla="*/ 2147483647 w 10"/>
                  <a:gd name="T21" fmla="*/ 2147483647 h 3"/>
                  <a:gd name="T22" fmla="*/ 2147483647 w 10"/>
                  <a:gd name="T23" fmla="*/ 2147483647 h 3"/>
                  <a:gd name="T24" fmla="*/ 2147483647 w 10"/>
                  <a:gd name="T25" fmla="*/ 2147483647 h 3"/>
                  <a:gd name="T26" fmla="*/ 2147483647 w 10"/>
                  <a:gd name="T27" fmla="*/ 2147483647 h 3"/>
                  <a:gd name="T28" fmla="*/ 2147483647 w 10"/>
                  <a:gd name="T29" fmla="*/ 2147483647 h 3"/>
                  <a:gd name="T30" fmla="*/ 2147483647 w 10"/>
                  <a:gd name="T31" fmla="*/ 0 h 3"/>
                  <a:gd name="T32" fmla="*/ 2147483647 w 10"/>
                  <a:gd name="T33" fmla="*/ 0 h 3"/>
                  <a:gd name="T34" fmla="*/ 2147483647 w 10"/>
                  <a:gd name="T35" fmla="*/ 2147483647 h 3"/>
                  <a:gd name="T36" fmla="*/ 2147483647 w 10"/>
                  <a:gd name="T37" fmla="*/ 2147483647 h 3"/>
                  <a:gd name="T38" fmla="*/ 2147483647 w 10"/>
                  <a:gd name="T39" fmla="*/ 0 h 3"/>
                  <a:gd name="T40" fmla="*/ 2147483647 w 10"/>
                  <a:gd name="T41" fmla="*/ 0 h 3"/>
                  <a:gd name="T42" fmla="*/ 2147483647 w 10"/>
                  <a:gd name="T43" fmla="*/ 0 h 3"/>
                  <a:gd name="T44" fmla="*/ 2147483647 w 10"/>
                  <a:gd name="T45" fmla="*/ 0 h 3"/>
                  <a:gd name="T46" fmla="*/ 2147483647 w 10"/>
                  <a:gd name="T47" fmla="*/ 0 h 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" h="3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4" name="Freeform 1598"/>
              <p:cNvSpPr/>
              <p:nvPr/>
            </p:nvSpPr>
            <p:spPr bwMode="auto">
              <a:xfrm>
                <a:off x="1216026" y="1054101"/>
                <a:ext cx="15875" cy="4763"/>
              </a:xfrm>
              <a:custGeom>
                <a:avLst/>
                <a:gdLst>
                  <a:gd name="T0" fmla="*/ 2147483647 w 10"/>
                  <a:gd name="T1" fmla="*/ 0 h 3"/>
                  <a:gd name="T2" fmla="*/ 2147483647 w 10"/>
                  <a:gd name="T3" fmla="*/ 0 h 3"/>
                  <a:gd name="T4" fmla="*/ 0 w 10"/>
                  <a:gd name="T5" fmla="*/ 0 h 3"/>
                  <a:gd name="T6" fmla="*/ 0 w 10"/>
                  <a:gd name="T7" fmla="*/ 2147483647 h 3"/>
                  <a:gd name="T8" fmla="*/ 0 w 10"/>
                  <a:gd name="T9" fmla="*/ 2147483647 h 3"/>
                  <a:gd name="T10" fmla="*/ 0 w 10"/>
                  <a:gd name="T11" fmla="*/ 2147483647 h 3"/>
                  <a:gd name="T12" fmla="*/ 0 w 10"/>
                  <a:gd name="T13" fmla="*/ 2147483647 h 3"/>
                  <a:gd name="T14" fmla="*/ 2147483647 w 10"/>
                  <a:gd name="T15" fmla="*/ 2147483647 h 3"/>
                  <a:gd name="T16" fmla="*/ 2147483647 w 10"/>
                  <a:gd name="T17" fmla="*/ 2147483647 h 3"/>
                  <a:gd name="T18" fmla="*/ 2147483647 w 10"/>
                  <a:gd name="T19" fmla="*/ 2147483647 h 3"/>
                  <a:gd name="T20" fmla="*/ 2147483647 w 10"/>
                  <a:gd name="T21" fmla="*/ 2147483647 h 3"/>
                  <a:gd name="T22" fmla="*/ 2147483647 w 10"/>
                  <a:gd name="T23" fmla="*/ 2147483647 h 3"/>
                  <a:gd name="T24" fmla="*/ 2147483647 w 10"/>
                  <a:gd name="T25" fmla="*/ 2147483647 h 3"/>
                  <a:gd name="T26" fmla="*/ 2147483647 w 10"/>
                  <a:gd name="T27" fmla="*/ 2147483647 h 3"/>
                  <a:gd name="T28" fmla="*/ 2147483647 w 10"/>
                  <a:gd name="T29" fmla="*/ 2147483647 h 3"/>
                  <a:gd name="T30" fmla="*/ 2147483647 w 10"/>
                  <a:gd name="T31" fmla="*/ 0 h 3"/>
                  <a:gd name="T32" fmla="*/ 2147483647 w 10"/>
                  <a:gd name="T33" fmla="*/ 0 h 3"/>
                  <a:gd name="T34" fmla="*/ 2147483647 w 10"/>
                  <a:gd name="T35" fmla="*/ 2147483647 h 3"/>
                  <a:gd name="T36" fmla="*/ 2147483647 w 10"/>
                  <a:gd name="T37" fmla="*/ 2147483647 h 3"/>
                  <a:gd name="T38" fmla="*/ 2147483647 w 10"/>
                  <a:gd name="T39" fmla="*/ 0 h 3"/>
                  <a:gd name="T40" fmla="*/ 2147483647 w 10"/>
                  <a:gd name="T41" fmla="*/ 0 h 3"/>
                  <a:gd name="T42" fmla="*/ 2147483647 w 10"/>
                  <a:gd name="T43" fmla="*/ 0 h 3"/>
                  <a:gd name="T44" fmla="*/ 2147483647 w 10"/>
                  <a:gd name="T45" fmla="*/ 0 h 3"/>
                  <a:gd name="T46" fmla="*/ 2147483647 w 10"/>
                  <a:gd name="T47" fmla="*/ 0 h 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" h="3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5" name="Freeform 1599"/>
              <p:cNvSpPr/>
              <p:nvPr/>
            </p:nvSpPr>
            <p:spPr bwMode="auto">
              <a:xfrm>
                <a:off x="1235076" y="10620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6" name="Freeform 1600"/>
              <p:cNvSpPr/>
              <p:nvPr/>
            </p:nvSpPr>
            <p:spPr bwMode="auto">
              <a:xfrm>
                <a:off x="1235076" y="106203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7" name="Freeform 1602"/>
              <p:cNvSpPr/>
              <p:nvPr/>
            </p:nvSpPr>
            <p:spPr bwMode="auto">
              <a:xfrm>
                <a:off x="1235075" y="1062038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0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8" name="Freeform 1603"/>
              <p:cNvSpPr/>
              <p:nvPr/>
            </p:nvSpPr>
            <p:spPr bwMode="auto">
              <a:xfrm>
                <a:off x="1235075" y="1062038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0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9" name="Rectangle 1604"/>
              <p:cNvSpPr>
                <a:spLocks noChangeArrowheads="1"/>
              </p:cNvSpPr>
              <p:nvPr/>
            </p:nvSpPr>
            <p:spPr bwMode="auto">
              <a:xfrm>
                <a:off x="1231900" y="1062038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30" name="Rectangle 1605"/>
              <p:cNvSpPr>
                <a:spLocks noChangeArrowheads="1"/>
              </p:cNvSpPr>
              <p:nvPr/>
            </p:nvSpPr>
            <p:spPr bwMode="auto">
              <a:xfrm>
                <a:off x="1231900" y="1062038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31" name="Freeform 1606"/>
              <p:cNvSpPr/>
              <p:nvPr/>
            </p:nvSpPr>
            <p:spPr bwMode="auto">
              <a:xfrm>
                <a:off x="1238250" y="105410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2" name="Freeform 1607"/>
              <p:cNvSpPr/>
              <p:nvPr/>
            </p:nvSpPr>
            <p:spPr bwMode="auto">
              <a:xfrm>
                <a:off x="1238250" y="105410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3" name="Freeform 1608"/>
              <p:cNvSpPr/>
              <p:nvPr/>
            </p:nvSpPr>
            <p:spPr bwMode="auto">
              <a:xfrm>
                <a:off x="1190625" y="106203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2147483647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4" name="Freeform 1609"/>
              <p:cNvSpPr/>
              <p:nvPr/>
            </p:nvSpPr>
            <p:spPr bwMode="auto">
              <a:xfrm>
                <a:off x="1190625" y="106203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2147483647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5" name="Freeform 1610"/>
              <p:cNvSpPr/>
              <p:nvPr/>
            </p:nvSpPr>
            <p:spPr bwMode="auto">
              <a:xfrm>
                <a:off x="1174750" y="1062038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2147483647 w 5"/>
                  <a:gd name="T3" fmla="*/ 0 w 5"/>
                  <a:gd name="T4" fmla="*/ 0 w 5"/>
                  <a:gd name="T5" fmla="*/ 0 w 5"/>
                  <a:gd name="T6" fmla="*/ 2147483647 w 5"/>
                  <a:gd name="T7" fmla="*/ 2147483647 w 5"/>
                  <a:gd name="T8" fmla="*/ 2147483647 w 5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6" name="Freeform 1611"/>
              <p:cNvSpPr/>
              <p:nvPr/>
            </p:nvSpPr>
            <p:spPr bwMode="auto">
              <a:xfrm>
                <a:off x="1174750" y="1062038"/>
                <a:ext cx="7938" cy="0"/>
              </a:xfrm>
              <a:custGeom>
                <a:avLst/>
                <a:gdLst>
                  <a:gd name="T0" fmla="*/ 2147483647 w 5"/>
                  <a:gd name="T1" fmla="*/ 2147483647 w 5"/>
                  <a:gd name="T2" fmla="*/ 2147483647 w 5"/>
                  <a:gd name="T3" fmla="*/ 0 w 5"/>
                  <a:gd name="T4" fmla="*/ 0 w 5"/>
                  <a:gd name="T5" fmla="*/ 0 w 5"/>
                  <a:gd name="T6" fmla="*/ 2147483647 w 5"/>
                  <a:gd name="T7" fmla="*/ 2147483647 w 5"/>
                  <a:gd name="T8" fmla="*/ 2147483647 w 5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5">
                    <a:moveTo>
                      <a:pt x="5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7" name="Freeform 1612"/>
              <p:cNvSpPr/>
              <p:nvPr/>
            </p:nvSpPr>
            <p:spPr bwMode="auto">
              <a:xfrm>
                <a:off x="1163638" y="1073150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2147483647 w 2"/>
                  <a:gd name="T6" fmla="*/ 2147483647 w 2"/>
                  <a:gd name="T7" fmla="*/ 2147483647 w 2"/>
                  <a:gd name="T8" fmla="*/ 2147483647 w 2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8" name="Freeform 1613"/>
              <p:cNvSpPr/>
              <p:nvPr/>
            </p:nvSpPr>
            <p:spPr bwMode="auto">
              <a:xfrm>
                <a:off x="1163638" y="1073150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2147483647 w 2"/>
                  <a:gd name="T6" fmla="*/ 2147483647 w 2"/>
                  <a:gd name="T7" fmla="*/ 2147483647 w 2"/>
                  <a:gd name="T8" fmla="*/ 2147483647 w 2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9">
                    <a:pos x="T0" y="0"/>
                  </a:cxn>
                  <a:cxn ang="T10">
                    <a:pos x="T1" y="0"/>
                  </a:cxn>
                  <a:cxn ang="T11">
                    <a:pos x="T2" y="0"/>
                  </a:cxn>
                  <a:cxn ang="T12">
                    <a:pos x="T3" y="0"/>
                  </a:cxn>
                  <a:cxn ang="T13">
                    <a:pos x="T4" y="0"/>
                  </a:cxn>
                  <a:cxn ang="T14">
                    <a:pos x="T5" y="0"/>
                  </a:cxn>
                  <a:cxn ang="T15">
                    <a:pos x="T6" y="0"/>
                  </a:cxn>
                  <a:cxn ang="T16">
                    <a:pos x="T7" y="0"/>
                  </a:cxn>
                  <a:cxn ang="T17">
                    <a:pos x="T8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9" name="Freeform 1614"/>
              <p:cNvSpPr/>
              <p:nvPr/>
            </p:nvSpPr>
            <p:spPr bwMode="auto">
              <a:xfrm>
                <a:off x="1160463" y="107315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0" name="Freeform 1615"/>
              <p:cNvSpPr/>
              <p:nvPr/>
            </p:nvSpPr>
            <p:spPr bwMode="auto">
              <a:xfrm>
                <a:off x="1160463" y="107315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1" name="Freeform 1616"/>
              <p:cNvSpPr/>
              <p:nvPr/>
            </p:nvSpPr>
            <p:spPr bwMode="auto">
              <a:xfrm>
                <a:off x="1130300" y="1058863"/>
                <a:ext cx="33338" cy="11113"/>
              </a:xfrm>
              <a:custGeom>
                <a:avLst/>
                <a:gdLst>
                  <a:gd name="T0" fmla="*/ 2147483647 w 21"/>
                  <a:gd name="T1" fmla="*/ 0 h 7"/>
                  <a:gd name="T2" fmla="*/ 2147483647 w 21"/>
                  <a:gd name="T3" fmla="*/ 2147483647 h 7"/>
                  <a:gd name="T4" fmla="*/ 2147483647 w 21"/>
                  <a:gd name="T5" fmla="*/ 2147483647 h 7"/>
                  <a:gd name="T6" fmla="*/ 2147483647 w 21"/>
                  <a:gd name="T7" fmla="*/ 2147483647 h 7"/>
                  <a:gd name="T8" fmla="*/ 2147483647 w 21"/>
                  <a:gd name="T9" fmla="*/ 2147483647 h 7"/>
                  <a:gd name="T10" fmla="*/ 2147483647 w 21"/>
                  <a:gd name="T11" fmla="*/ 0 h 7"/>
                  <a:gd name="T12" fmla="*/ 2147483647 w 21"/>
                  <a:gd name="T13" fmla="*/ 2147483647 h 7"/>
                  <a:gd name="T14" fmla="*/ 2147483647 w 21"/>
                  <a:gd name="T15" fmla="*/ 2147483647 h 7"/>
                  <a:gd name="T16" fmla="*/ 2147483647 w 21"/>
                  <a:gd name="T17" fmla="*/ 0 h 7"/>
                  <a:gd name="T18" fmla="*/ 2147483647 w 21"/>
                  <a:gd name="T19" fmla="*/ 2147483647 h 7"/>
                  <a:gd name="T20" fmla="*/ 2147483647 w 21"/>
                  <a:gd name="T21" fmla="*/ 2147483647 h 7"/>
                  <a:gd name="T22" fmla="*/ 0 w 21"/>
                  <a:gd name="T23" fmla="*/ 2147483647 h 7"/>
                  <a:gd name="T24" fmla="*/ 2147483647 w 21"/>
                  <a:gd name="T25" fmla="*/ 2147483647 h 7"/>
                  <a:gd name="T26" fmla="*/ 0 w 21"/>
                  <a:gd name="T27" fmla="*/ 2147483647 h 7"/>
                  <a:gd name="T28" fmla="*/ 2147483647 w 21"/>
                  <a:gd name="T29" fmla="*/ 2147483647 h 7"/>
                  <a:gd name="T30" fmla="*/ 2147483647 w 21"/>
                  <a:gd name="T31" fmla="*/ 2147483647 h 7"/>
                  <a:gd name="T32" fmla="*/ 2147483647 w 21"/>
                  <a:gd name="T33" fmla="*/ 2147483647 h 7"/>
                  <a:gd name="T34" fmla="*/ 2147483647 w 21"/>
                  <a:gd name="T35" fmla="*/ 2147483647 h 7"/>
                  <a:gd name="T36" fmla="*/ 2147483647 w 21"/>
                  <a:gd name="T37" fmla="*/ 2147483647 h 7"/>
                  <a:gd name="T38" fmla="*/ 2147483647 w 21"/>
                  <a:gd name="T39" fmla="*/ 2147483647 h 7"/>
                  <a:gd name="T40" fmla="*/ 2147483647 w 21"/>
                  <a:gd name="T41" fmla="*/ 2147483647 h 7"/>
                  <a:gd name="T42" fmla="*/ 2147483647 w 21"/>
                  <a:gd name="T43" fmla="*/ 2147483647 h 7"/>
                  <a:gd name="T44" fmla="*/ 2147483647 w 21"/>
                  <a:gd name="T45" fmla="*/ 2147483647 h 7"/>
                  <a:gd name="T46" fmla="*/ 2147483647 w 21"/>
                  <a:gd name="T47" fmla="*/ 2147483647 h 7"/>
                  <a:gd name="T48" fmla="*/ 2147483647 w 21"/>
                  <a:gd name="T49" fmla="*/ 2147483647 h 7"/>
                  <a:gd name="T50" fmla="*/ 2147483647 w 21"/>
                  <a:gd name="T51" fmla="*/ 2147483647 h 7"/>
                  <a:gd name="T52" fmla="*/ 2147483647 w 21"/>
                  <a:gd name="T53" fmla="*/ 2147483647 h 7"/>
                  <a:gd name="T54" fmla="*/ 2147483647 w 21"/>
                  <a:gd name="T55" fmla="*/ 2147483647 h 7"/>
                  <a:gd name="T56" fmla="*/ 2147483647 w 21"/>
                  <a:gd name="T57" fmla="*/ 2147483647 h 7"/>
                  <a:gd name="T58" fmla="*/ 2147483647 w 21"/>
                  <a:gd name="T59" fmla="*/ 2147483647 h 7"/>
                  <a:gd name="T60" fmla="*/ 2147483647 w 21"/>
                  <a:gd name="T61" fmla="*/ 2147483647 h 7"/>
                  <a:gd name="T62" fmla="*/ 2147483647 w 21"/>
                  <a:gd name="T63" fmla="*/ 2147483647 h 7"/>
                  <a:gd name="T64" fmla="*/ 2147483647 w 21"/>
                  <a:gd name="T65" fmla="*/ 0 h 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" h="7">
                    <a:moveTo>
                      <a:pt x="11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4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2" name="Freeform 1617"/>
              <p:cNvSpPr/>
              <p:nvPr/>
            </p:nvSpPr>
            <p:spPr bwMode="auto">
              <a:xfrm>
                <a:off x="1130300" y="1058863"/>
                <a:ext cx="33338" cy="11113"/>
              </a:xfrm>
              <a:custGeom>
                <a:avLst/>
                <a:gdLst>
                  <a:gd name="T0" fmla="*/ 2147483647 w 21"/>
                  <a:gd name="T1" fmla="*/ 0 h 7"/>
                  <a:gd name="T2" fmla="*/ 2147483647 w 21"/>
                  <a:gd name="T3" fmla="*/ 2147483647 h 7"/>
                  <a:gd name="T4" fmla="*/ 2147483647 w 21"/>
                  <a:gd name="T5" fmla="*/ 2147483647 h 7"/>
                  <a:gd name="T6" fmla="*/ 2147483647 w 21"/>
                  <a:gd name="T7" fmla="*/ 2147483647 h 7"/>
                  <a:gd name="T8" fmla="*/ 2147483647 w 21"/>
                  <a:gd name="T9" fmla="*/ 2147483647 h 7"/>
                  <a:gd name="T10" fmla="*/ 2147483647 w 21"/>
                  <a:gd name="T11" fmla="*/ 0 h 7"/>
                  <a:gd name="T12" fmla="*/ 2147483647 w 21"/>
                  <a:gd name="T13" fmla="*/ 2147483647 h 7"/>
                  <a:gd name="T14" fmla="*/ 2147483647 w 21"/>
                  <a:gd name="T15" fmla="*/ 2147483647 h 7"/>
                  <a:gd name="T16" fmla="*/ 2147483647 w 21"/>
                  <a:gd name="T17" fmla="*/ 0 h 7"/>
                  <a:gd name="T18" fmla="*/ 2147483647 w 21"/>
                  <a:gd name="T19" fmla="*/ 2147483647 h 7"/>
                  <a:gd name="T20" fmla="*/ 2147483647 w 21"/>
                  <a:gd name="T21" fmla="*/ 2147483647 h 7"/>
                  <a:gd name="T22" fmla="*/ 0 w 21"/>
                  <a:gd name="T23" fmla="*/ 2147483647 h 7"/>
                  <a:gd name="T24" fmla="*/ 2147483647 w 21"/>
                  <a:gd name="T25" fmla="*/ 2147483647 h 7"/>
                  <a:gd name="T26" fmla="*/ 0 w 21"/>
                  <a:gd name="T27" fmla="*/ 2147483647 h 7"/>
                  <a:gd name="T28" fmla="*/ 2147483647 w 21"/>
                  <a:gd name="T29" fmla="*/ 2147483647 h 7"/>
                  <a:gd name="T30" fmla="*/ 2147483647 w 21"/>
                  <a:gd name="T31" fmla="*/ 2147483647 h 7"/>
                  <a:gd name="T32" fmla="*/ 2147483647 w 21"/>
                  <a:gd name="T33" fmla="*/ 2147483647 h 7"/>
                  <a:gd name="T34" fmla="*/ 2147483647 w 21"/>
                  <a:gd name="T35" fmla="*/ 2147483647 h 7"/>
                  <a:gd name="T36" fmla="*/ 2147483647 w 21"/>
                  <a:gd name="T37" fmla="*/ 2147483647 h 7"/>
                  <a:gd name="T38" fmla="*/ 2147483647 w 21"/>
                  <a:gd name="T39" fmla="*/ 2147483647 h 7"/>
                  <a:gd name="T40" fmla="*/ 2147483647 w 21"/>
                  <a:gd name="T41" fmla="*/ 2147483647 h 7"/>
                  <a:gd name="T42" fmla="*/ 2147483647 w 21"/>
                  <a:gd name="T43" fmla="*/ 2147483647 h 7"/>
                  <a:gd name="T44" fmla="*/ 2147483647 w 21"/>
                  <a:gd name="T45" fmla="*/ 2147483647 h 7"/>
                  <a:gd name="T46" fmla="*/ 2147483647 w 21"/>
                  <a:gd name="T47" fmla="*/ 2147483647 h 7"/>
                  <a:gd name="T48" fmla="*/ 2147483647 w 21"/>
                  <a:gd name="T49" fmla="*/ 2147483647 h 7"/>
                  <a:gd name="T50" fmla="*/ 2147483647 w 21"/>
                  <a:gd name="T51" fmla="*/ 2147483647 h 7"/>
                  <a:gd name="T52" fmla="*/ 2147483647 w 21"/>
                  <a:gd name="T53" fmla="*/ 2147483647 h 7"/>
                  <a:gd name="T54" fmla="*/ 2147483647 w 21"/>
                  <a:gd name="T55" fmla="*/ 2147483647 h 7"/>
                  <a:gd name="T56" fmla="*/ 2147483647 w 21"/>
                  <a:gd name="T57" fmla="*/ 2147483647 h 7"/>
                  <a:gd name="T58" fmla="*/ 2147483647 w 21"/>
                  <a:gd name="T59" fmla="*/ 2147483647 h 7"/>
                  <a:gd name="T60" fmla="*/ 2147483647 w 21"/>
                  <a:gd name="T61" fmla="*/ 2147483647 h 7"/>
                  <a:gd name="T62" fmla="*/ 2147483647 w 21"/>
                  <a:gd name="T63" fmla="*/ 2147483647 h 7"/>
                  <a:gd name="T64" fmla="*/ 2147483647 w 21"/>
                  <a:gd name="T65" fmla="*/ 0 h 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" h="7">
                    <a:moveTo>
                      <a:pt x="11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4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3" name="Rectangle 1618"/>
              <p:cNvSpPr>
                <a:spLocks noChangeArrowheads="1"/>
              </p:cNvSpPr>
              <p:nvPr/>
            </p:nvSpPr>
            <p:spPr bwMode="auto">
              <a:xfrm>
                <a:off x="1163638" y="1062038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4" name="Rectangle 1619"/>
              <p:cNvSpPr>
                <a:spLocks noChangeArrowheads="1"/>
              </p:cNvSpPr>
              <p:nvPr/>
            </p:nvSpPr>
            <p:spPr bwMode="auto">
              <a:xfrm>
                <a:off x="1163638" y="106203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5" name="Rectangle 1620"/>
              <p:cNvSpPr>
                <a:spLocks noChangeArrowheads="1"/>
              </p:cNvSpPr>
              <p:nvPr/>
            </p:nvSpPr>
            <p:spPr bwMode="auto">
              <a:xfrm>
                <a:off x="1152525" y="1058863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6" name="Rectangle 1621"/>
              <p:cNvSpPr>
                <a:spLocks noChangeArrowheads="1"/>
              </p:cNvSpPr>
              <p:nvPr/>
            </p:nvSpPr>
            <p:spPr bwMode="auto">
              <a:xfrm>
                <a:off x="1152525" y="105886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7" name="Rectangle 1622"/>
              <p:cNvSpPr>
                <a:spLocks noChangeArrowheads="1"/>
              </p:cNvSpPr>
              <p:nvPr/>
            </p:nvSpPr>
            <p:spPr bwMode="auto">
              <a:xfrm>
                <a:off x="1152525" y="1058863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8" name="Rectangle 1623"/>
              <p:cNvSpPr>
                <a:spLocks noChangeArrowheads="1"/>
              </p:cNvSpPr>
              <p:nvPr/>
            </p:nvSpPr>
            <p:spPr bwMode="auto">
              <a:xfrm>
                <a:off x="1152525" y="105886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9" name="Freeform 1624"/>
              <p:cNvSpPr/>
              <p:nvPr/>
            </p:nvSpPr>
            <p:spPr bwMode="auto">
              <a:xfrm>
                <a:off x="1136650" y="1058863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0" name="Freeform 1625"/>
              <p:cNvSpPr/>
              <p:nvPr/>
            </p:nvSpPr>
            <p:spPr bwMode="auto">
              <a:xfrm>
                <a:off x="1136650" y="1058863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1" name="Rectangle 1626"/>
              <p:cNvSpPr>
                <a:spLocks noChangeArrowheads="1"/>
              </p:cNvSpPr>
              <p:nvPr/>
            </p:nvSpPr>
            <p:spPr bwMode="auto">
              <a:xfrm>
                <a:off x="1141413" y="1058863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52" name="Rectangle 1627"/>
              <p:cNvSpPr>
                <a:spLocks noChangeArrowheads="1"/>
              </p:cNvSpPr>
              <p:nvPr/>
            </p:nvSpPr>
            <p:spPr bwMode="auto">
              <a:xfrm>
                <a:off x="1141413" y="105886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53" name="Rectangle 1628"/>
              <p:cNvSpPr>
                <a:spLocks noChangeArrowheads="1"/>
              </p:cNvSpPr>
              <p:nvPr/>
            </p:nvSpPr>
            <p:spPr bwMode="auto">
              <a:xfrm>
                <a:off x="1141413" y="1058863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54" name="Freeform 1629"/>
              <p:cNvSpPr/>
              <p:nvPr/>
            </p:nvSpPr>
            <p:spPr bwMode="auto">
              <a:xfrm>
                <a:off x="1141413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5" name="Freeform 1630"/>
              <p:cNvSpPr/>
              <p:nvPr/>
            </p:nvSpPr>
            <p:spPr bwMode="auto">
              <a:xfrm>
                <a:off x="1136650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6" name="Freeform 1631"/>
              <p:cNvSpPr/>
              <p:nvPr/>
            </p:nvSpPr>
            <p:spPr bwMode="auto">
              <a:xfrm>
                <a:off x="1136650" y="10588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7" name="Freeform 1632"/>
              <p:cNvSpPr/>
              <p:nvPr/>
            </p:nvSpPr>
            <p:spPr bwMode="auto">
              <a:xfrm>
                <a:off x="1130300" y="10588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8" name="Freeform 1633"/>
              <p:cNvSpPr/>
              <p:nvPr/>
            </p:nvSpPr>
            <p:spPr bwMode="auto">
              <a:xfrm>
                <a:off x="1130300" y="10588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9" name="Rectangle 1634"/>
              <p:cNvSpPr>
                <a:spLocks noChangeArrowheads="1"/>
              </p:cNvSpPr>
              <p:nvPr/>
            </p:nvSpPr>
            <p:spPr bwMode="auto">
              <a:xfrm>
                <a:off x="1136650" y="1069975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60" name="Rectangle 1635"/>
              <p:cNvSpPr>
                <a:spLocks noChangeArrowheads="1"/>
              </p:cNvSpPr>
              <p:nvPr/>
            </p:nvSpPr>
            <p:spPr bwMode="auto">
              <a:xfrm>
                <a:off x="1136650" y="1069975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61" name="Freeform 1636"/>
              <p:cNvSpPr/>
              <p:nvPr/>
            </p:nvSpPr>
            <p:spPr bwMode="auto">
              <a:xfrm>
                <a:off x="1136650" y="106997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Freeform 1637"/>
              <p:cNvSpPr/>
              <p:nvPr/>
            </p:nvSpPr>
            <p:spPr bwMode="auto">
              <a:xfrm>
                <a:off x="1136650" y="106997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Freeform 1638"/>
              <p:cNvSpPr/>
              <p:nvPr/>
            </p:nvSpPr>
            <p:spPr bwMode="auto">
              <a:xfrm>
                <a:off x="1106488" y="1062038"/>
                <a:ext cx="34925" cy="30163"/>
              </a:xfrm>
              <a:custGeom>
                <a:avLst/>
                <a:gdLst>
                  <a:gd name="T0" fmla="*/ 2147483647 w 22"/>
                  <a:gd name="T1" fmla="*/ 2147483647 h 19"/>
                  <a:gd name="T2" fmla="*/ 2147483647 w 22"/>
                  <a:gd name="T3" fmla="*/ 2147483647 h 19"/>
                  <a:gd name="T4" fmla="*/ 2147483647 w 22"/>
                  <a:gd name="T5" fmla="*/ 2147483647 h 19"/>
                  <a:gd name="T6" fmla="*/ 2147483647 w 22"/>
                  <a:gd name="T7" fmla="*/ 2147483647 h 19"/>
                  <a:gd name="T8" fmla="*/ 2147483647 w 22"/>
                  <a:gd name="T9" fmla="*/ 2147483647 h 19"/>
                  <a:gd name="T10" fmla="*/ 2147483647 w 22"/>
                  <a:gd name="T11" fmla="*/ 2147483647 h 19"/>
                  <a:gd name="T12" fmla="*/ 2147483647 w 22"/>
                  <a:gd name="T13" fmla="*/ 2147483647 h 19"/>
                  <a:gd name="T14" fmla="*/ 2147483647 w 22"/>
                  <a:gd name="T15" fmla="*/ 2147483647 h 19"/>
                  <a:gd name="T16" fmla="*/ 2147483647 w 22"/>
                  <a:gd name="T17" fmla="*/ 2147483647 h 19"/>
                  <a:gd name="T18" fmla="*/ 2147483647 w 22"/>
                  <a:gd name="T19" fmla="*/ 2147483647 h 19"/>
                  <a:gd name="T20" fmla="*/ 2147483647 w 22"/>
                  <a:gd name="T21" fmla="*/ 2147483647 h 19"/>
                  <a:gd name="T22" fmla="*/ 2147483647 w 22"/>
                  <a:gd name="T23" fmla="*/ 2147483647 h 19"/>
                  <a:gd name="T24" fmla="*/ 2147483647 w 22"/>
                  <a:gd name="T25" fmla="*/ 2147483647 h 19"/>
                  <a:gd name="T26" fmla="*/ 0 w 22"/>
                  <a:gd name="T27" fmla="*/ 2147483647 h 19"/>
                  <a:gd name="T28" fmla="*/ 0 w 22"/>
                  <a:gd name="T29" fmla="*/ 2147483647 h 19"/>
                  <a:gd name="T30" fmla="*/ 0 w 22"/>
                  <a:gd name="T31" fmla="*/ 2147483647 h 19"/>
                  <a:gd name="T32" fmla="*/ 2147483647 w 22"/>
                  <a:gd name="T33" fmla="*/ 2147483647 h 19"/>
                  <a:gd name="T34" fmla="*/ 2147483647 w 22"/>
                  <a:gd name="T35" fmla="*/ 2147483647 h 19"/>
                  <a:gd name="T36" fmla="*/ 2147483647 w 22"/>
                  <a:gd name="T37" fmla="*/ 2147483647 h 19"/>
                  <a:gd name="T38" fmla="*/ 2147483647 w 22"/>
                  <a:gd name="T39" fmla="*/ 2147483647 h 19"/>
                  <a:gd name="T40" fmla="*/ 2147483647 w 22"/>
                  <a:gd name="T41" fmla="*/ 2147483647 h 19"/>
                  <a:gd name="T42" fmla="*/ 2147483647 w 22"/>
                  <a:gd name="T43" fmla="*/ 2147483647 h 19"/>
                  <a:gd name="T44" fmla="*/ 2147483647 w 22"/>
                  <a:gd name="T45" fmla="*/ 2147483647 h 19"/>
                  <a:gd name="T46" fmla="*/ 2147483647 w 22"/>
                  <a:gd name="T47" fmla="*/ 2147483647 h 19"/>
                  <a:gd name="T48" fmla="*/ 2147483647 w 22"/>
                  <a:gd name="T49" fmla="*/ 2147483647 h 19"/>
                  <a:gd name="T50" fmla="*/ 2147483647 w 22"/>
                  <a:gd name="T51" fmla="*/ 2147483647 h 19"/>
                  <a:gd name="T52" fmla="*/ 2147483647 w 22"/>
                  <a:gd name="T53" fmla="*/ 2147483647 h 19"/>
                  <a:gd name="T54" fmla="*/ 2147483647 w 22"/>
                  <a:gd name="T55" fmla="*/ 2147483647 h 19"/>
                  <a:gd name="T56" fmla="*/ 2147483647 w 22"/>
                  <a:gd name="T57" fmla="*/ 2147483647 h 19"/>
                  <a:gd name="T58" fmla="*/ 2147483647 w 22"/>
                  <a:gd name="T59" fmla="*/ 2147483647 h 19"/>
                  <a:gd name="T60" fmla="*/ 2147483647 w 22"/>
                  <a:gd name="T61" fmla="*/ 2147483647 h 19"/>
                  <a:gd name="T62" fmla="*/ 2147483647 w 22"/>
                  <a:gd name="T63" fmla="*/ 2147483647 h 19"/>
                  <a:gd name="T64" fmla="*/ 2147483647 w 22"/>
                  <a:gd name="T65" fmla="*/ 2147483647 h 19"/>
                  <a:gd name="T66" fmla="*/ 2147483647 w 22"/>
                  <a:gd name="T67" fmla="*/ 2147483647 h 19"/>
                  <a:gd name="T68" fmla="*/ 2147483647 w 22"/>
                  <a:gd name="T69" fmla="*/ 2147483647 h 19"/>
                  <a:gd name="T70" fmla="*/ 2147483647 w 22"/>
                  <a:gd name="T71" fmla="*/ 2147483647 h 19"/>
                  <a:gd name="T72" fmla="*/ 2147483647 w 22"/>
                  <a:gd name="T73" fmla="*/ 2147483647 h 19"/>
                  <a:gd name="T74" fmla="*/ 2147483647 w 22"/>
                  <a:gd name="T75" fmla="*/ 2147483647 h 19"/>
                  <a:gd name="T76" fmla="*/ 2147483647 w 22"/>
                  <a:gd name="T77" fmla="*/ 2147483647 h 19"/>
                  <a:gd name="T78" fmla="*/ 2147483647 w 22"/>
                  <a:gd name="T79" fmla="*/ 2147483647 h 19"/>
                  <a:gd name="T80" fmla="*/ 2147483647 w 22"/>
                  <a:gd name="T81" fmla="*/ 2147483647 h 19"/>
                  <a:gd name="T82" fmla="*/ 2147483647 w 22"/>
                  <a:gd name="T83" fmla="*/ 2147483647 h 19"/>
                  <a:gd name="T84" fmla="*/ 2147483647 w 22"/>
                  <a:gd name="T85" fmla="*/ 2147483647 h 19"/>
                  <a:gd name="T86" fmla="*/ 2147483647 w 22"/>
                  <a:gd name="T87" fmla="*/ 2147483647 h 19"/>
                  <a:gd name="T88" fmla="*/ 2147483647 w 22"/>
                  <a:gd name="T89" fmla="*/ 2147483647 h 19"/>
                  <a:gd name="T90" fmla="*/ 2147483647 w 22"/>
                  <a:gd name="T91" fmla="*/ 2147483647 h 19"/>
                  <a:gd name="T92" fmla="*/ 2147483647 w 22"/>
                  <a:gd name="T93" fmla="*/ 2147483647 h 19"/>
                  <a:gd name="T94" fmla="*/ 2147483647 w 22"/>
                  <a:gd name="T95" fmla="*/ 2147483647 h 19"/>
                  <a:gd name="T96" fmla="*/ 2147483647 w 22"/>
                  <a:gd name="T97" fmla="*/ 2147483647 h 19"/>
                  <a:gd name="T98" fmla="*/ 2147483647 w 22"/>
                  <a:gd name="T99" fmla="*/ 2147483647 h 19"/>
                  <a:gd name="T100" fmla="*/ 2147483647 w 22"/>
                  <a:gd name="T101" fmla="*/ 2147483647 h 19"/>
                  <a:gd name="T102" fmla="*/ 2147483647 w 22"/>
                  <a:gd name="T103" fmla="*/ 2147483647 h 19"/>
                  <a:gd name="T104" fmla="*/ 2147483647 w 22"/>
                  <a:gd name="T105" fmla="*/ 2147483647 h 19"/>
                  <a:gd name="T106" fmla="*/ 2147483647 w 22"/>
                  <a:gd name="T107" fmla="*/ 0 h 1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2" h="19">
                    <a:moveTo>
                      <a:pt x="12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2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7" y="14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5" y="17"/>
                    </a:lnTo>
                    <a:lnTo>
                      <a:pt x="15" y="14"/>
                    </a:lnTo>
                    <a:lnTo>
                      <a:pt x="17" y="12"/>
                    </a:lnTo>
                    <a:lnTo>
                      <a:pt x="17" y="10"/>
                    </a:lnTo>
                    <a:lnTo>
                      <a:pt x="19" y="10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19" y="7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4" name="Freeform 1639"/>
              <p:cNvSpPr/>
              <p:nvPr/>
            </p:nvSpPr>
            <p:spPr bwMode="auto">
              <a:xfrm>
                <a:off x="1106488" y="1062038"/>
                <a:ext cx="34925" cy="30163"/>
              </a:xfrm>
              <a:custGeom>
                <a:avLst/>
                <a:gdLst>
                  <a:gd name="T0" fmla="*/ 2147483647 w 22"/>
                  <a:gd name="T1" fmla="*/ 2147483647 h 19"/>
                  <a:gd name="T2" fmla="*/ 2147483647 w 22"/>
                  <a:gd name="T3" fmla="*/ 2147483647 h 19"/>
                  <a:gd name="T4" fmla="*/ 2147483647 w 22"/>
                  <a:gd name="T5" fmla="*/ 2147483647 h 19"/>
                  <a:gd name="T6" fmla="*/ 2147483647 w 22"/>
                  <a:gd name="T7" fmla="*/ 2147483647 h 19"/>
                  <a:gd name="T8" fmla="*/ 2147483647 w 22"/>
                  <a:gd name="T9" fmla="*/ 2147483647 h 19"/>
                  <a:gd name="T10" fmla="*/ 2147483647 w 22"/>
                  <a:gd name="T11" fmla="*/ 2147483647 h 19"/>
                  <a:gd name="T12" fmla="*/ 2147483647 w 22"/>
                  <a:gd name="T13" fmla="*/ 2147483647 h 19"/>
                  <a:gd name="T14" fmla="*/ 2147483647 w 22"/>
                  <a:gd name="T15" fmla="*/ 2147483647 h 19"/>
                  <a:gd name="T16" fmla="*/ 2147483647 w 22"/>
                  <a:gd name="T17" fmla="*/ 2147483647 h 19"/>
                  <a:gd name="T18" fmla="*/ 2147483647 w 22"/>
                  <a:gd name="T19" fmla="*/ 2147483647 h 19"/>
                  <a:gd name="T20" fmla="*/ 2147483647 w 22"/>
                  <a:gd name="T21" fmla="*/ 2147483647 h 19"/>
                  <a:gd name="T22" fmla="*/ 2147483647 w 22"/>
                  <a:gd name="T23" fmla="*/ 2147483647 h 19"/>
                  <a:gd name="T24" fmla="*/ 2147483647 w 22"/>
                  <a:gd name="T25" fmla="*/ 2147483647 h 19"/>
                  <a:gd name="T26" fmla="*/ 0 w 22"/>
                  <a:gd name="T27" fmla="*/ 2147483647 h 19"/>
                  <a:gd name="T28" fmla="*/ 0 w 22"/>
                  <a:gd name="T29" fmla="*/ 2147483647 h 19"/>
                  <a:gd name="T30" fmla="*/ 0 w 22"/>
                  <a:gd name="T31" fmla="*/ 2147483647 h 19"/>
                  <a:gd name="T32" fmla="*/ 2147483647 w 22"/>
                  <a:gd name="T33" fmla="*/ 2147483647 h 19"/>
                  <a:gd name="T34" fmla="*/ 2147483647 w 22"/>
                  <a:gd name="T35" fmla="*/ 2147483647 h 19"/>
                  <a:gd name="T36" fmla="*/ 2147483647 w 22"/>
                  <a:gd name="T37" fmla="*/ 2147483647 h 19"/>
                  <a:gd name="T38" fmla="*/ 2147483647 w 22"/>
                  <a:gd name="T39" fmla="*/ 2147483647 h 19"/>
                  <a:gd name="T40" fmla="*/ 2147483647 w 22"/>
                  <a:gd name="T41" fmla="*/ 2147483647 h 19"/>
                  <a:gd name="T42" fmla="*/ 2147483647 w 22"/>
                  <a:gd name="T43" fmla="*/ 2147483647 h 19"/>
                  <a:gd name="T44" fmla="*/ 2147483647 w 22"/>
                  <a:gd name="T45" fmla="*/ 2147483647 h 19"/>
                  <a:gd name="T46" fmla="*/ 2147483647 w 22"/>
                  <a:gd name="T47" fmla="*/ 2147483647 h 19"/>
                  <a:gd name="T48" fmla="*/ 2147483647 w 22"/>
                  <a:gd name="T49" fmla="*/ 2147483647 h 19"/>
                  <a:gd name="T50" fmla="*/ 2147483647 w 22"/>
                  <a:gd name="T51" fmla="*/ 2147483647 h 19"/>
                  <a:gd name="T52" fmla="*/ 2147483647 w 22"/>
                  <a:gd name="T53" fmla="*/ 2147483647 h 19"/>
                  <a:gd name="T54" fmla="*/ 2147483647 w 22"/>
                  <a:gd name="T55" fmla="*/ 2147483647 h 19"/>
                  <a:gd name="T56" fmla="*/ 2147483647 w 22"/>
                  <a:gd name="T57" fmla="*/ 2147483647 h 19"/>
                  <a:gd name="T58" fmla="*/ 2147483647 w 22"/>
                  <a:gd name="T59" fmla="*/ 2147483647 h 19"/>
                  <a:gd name="T60" fmla="*/ 2147483647 w 22"/>
                  <a:gd name="T61" fmla="*/ 2147483647 h 19"/>
                  <a:gd name="T62" fmla="*/ 2147483647 w 22"/>
                  <a:gd name="T63" fmla="*/ 2147483647 h 19"/>
                  <a:gd name="T64" fmla="*/ 2147483647 w 22"/>
                  <a:gd name="T65" fmla="*/ 2147483647 h 19"/>
                  <a:gd name="T66" fmla="*/ 2147483647 w 22"/>
                  <a:gd name="T67" fmla="*/ 2147483647 h 19"/>
                  <a:gd name="T68" fmla="*/ 2147483647 w 22"/>
                  <a:gd name="T69" fmla="*/ 2147483647 h 19"/>
                  <a:gd name="T70" fmla="*/ 2147483647 w 22"/>
                  <a:gd name="T71" fmla="*/ 2147483647 h 19"/>
                  <a:gd name="T72" fmla="*/ 2147483647 w 22"/>
                  <a:gd name="T73" fmla="*/ 2147483647 h 19"/>
                  <a:gd name="T74" fmla="*/ 2147483647 w 22"/>
                  <a:gd name="T75" fmla="*/ 2147483647 h 19"/>
                  <a:gd name="T76" fmla="*/ 2147483647 w 22"/>
                  <a:gd name="T77" fmla="*/ 2147483647 h 19"/>
                  <a:gd name="T78" fmla="*/ 2147483647 w 22"/>
                  <a:gd name="T79" fmla="*/ 2147483647 h 19"/>
                  <a:gd name="T80" fmla="*/ 2147483647 w 22"/>
                  <a:gd name="T81" fmla="*/ 2147483647 h 19"/>
                  <a:gd name="T82" fmla="*/ 2147483647 w 22"/>
                  <a:gd name="T83" fmla="*/ 2147483647 h 19"/>
                  <a:gd name="T84" fmla="*/ 2147483647 w 22"/>
                  <a:gd name="T85" fmla="*/ 2147483647 h 19"/>
                  <a:gd name="T86" fmla="*/ 2147483647 w 22"/>
                  <a:gd name="T87" fmla="*/ 2147483647 h 19"/>
                  <a:gd name="T88" fmla="*/ 2147483647 w 22"/>
                  <a:gd name="T89" fmla="*/ 2147483647 h 19"/>
                  <a:gd name="T90" fmla="*/ 2147483647 w 22"/>
                  <a:gd name="T91" fmla="*/ 2147483647 h 19"/>
                  <a:gd name="T92" fmla="*/ 2147483647 w 22"/>
                  <a:gd name="T93" fmla="*/ 2147483647 h 19"/>
                  <a:gd name="T94" fmla="*/ 2147483647 w 22"/>
                  <a:gd name="T95" fmla="*/ 2147483647 h 19"/>
                  <a:gd name="T96" fmla="*/ 2147483647 w 22"/>
                  <a:gd name="T97" fmla="*/ 2147483647 h 19"/>
                  <a:gd name="T98" fmla="*/ 2147483647 w 22"/>
                  <a:gd name="T99" fmla="*/ 2147483647 h 19"/>
                  <a:gd name="T100" fmla="*/ 2147483647 w 22"/>
                  <a:gd name="T101" fmla="*/ 2147483647 h 19"/>
                  <a:gd name="T102" fmla="*/ 2147483647 w 22"/>
                  <a:gd name="T103" fmla="*/ 2147483647 h 19"/>
                  <a:gd name="T104" fmla="*/ 2147483647 w 22"/>
                  <a:gd name="T105" fmla="*/ 2147483647 h 19"/>
                  <a:gd name="T106" fmla="*/ 2147483647 w 22"/>
                  <a:gd name="T107" fmla="*/ 0 h 1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2" h="19">
                    <a:moveTo>
                      <a:pt x="12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2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7" y="14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2" y="17"/>
                    </a:lnTo>
                    <a:lnTo>
                      <a:pt x="15" y="17"/>
                    </a:lnTo>
                    <a:lnTo>
                      <a:pt x="15" y="14"/>
                    </a:lnTo>
                    <a:lnTo>
                      <a:pt x="17" y="12"/>
                    </a:lnTo>
                    <a:lnTo>
                      <a:pt x="17" y="10"/>
                    </a:lnTo>
                    <a:lnTo>
                      <a:pt x="19" y="10"/>
                    </a:lnTo>
                    <a:lnTo>
                      <a:pt x="19" y="7"/>
                    </a:lnTo>
                    <a:lnTo>
                      <a:pt x="22" y="7"/>
                    </a:lnTo>
                    <a:lnTo>
                      <a:pt x="19" y="7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2" y="2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5" name="Freeform 1640"/>
              <p:cNvSpPr/>
              <p:nvPr/>
            </p:nvSpPr>
            <p:spPr bwMode="auto">
              <a:xfrm>
                <a:off x="1141413" y="1077913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0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6" name="Freeform 1641"/>
              <p:cNvSpPr/>
              <p:nvPr/>
            </p:nvSpPr>
            <p:spPr bwMode="auto">
              <a:xfrm>
                <a:off x="1141413" y="1077913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0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7" name="Freeform 1642"/>
              <p:cNvSpPr/>
              <p:nvPr/>
            </p:nvSpPr>
            <p:spPr bwMode="auto">
              <a:xfrm>
                <a:off x="1141413" y="1077913"/>
                <a:ext cx="11113" cy="6350"/>
              </a:xfrm>
              <a:custGeom>
                <a:avLst/>
                <a:gdLst>
                  <a:gd name="T0" fmla="*/ 2147483647 w 7"/>
                  <a:gd name="T1" fmla="*/ 0 h 4"/>
                  <a:gd name="T2" fmla="*/ 2147483647 w 7"/>
                  <a:gd name="T3" fmla="*/ 0 h 4"/>
                  <a:gd name="T4" fmla="*/ 2147483647 w 7"/>
                  <a:gd name="T5" fmla="*/ 0 h 4"/>
                  <a:gd name="T6" fmla="*/ 0 w 7"/>
                  <a:gd name="T7" fmla="*/ 2147483647 h 4"/>
                  <a:gd name="T8" fmla="*/ 0 w 7"/>
                  <a:gd name="T9" fmla="*/ 2147483647 h 4"/>
                  <a:gd name="T10" fmla="*/ 0 w 7"/>
                  <a:gd name="T11" fmla="*/ 2147483647 h 4"/>
                  <a:gd name="T12" fmla="*/ 0 w 7"/>
                  <a:gd name="T13" fmla="*/ 2147483647 h 4"/>
                  <a:gd name="T14" fmla="*/ 0 w 7"/>
                  <a:gd name="T15" fmla="*/ 2147483647 h 4"/>
                  <a:gd name="T16" fmla="*/ 0 w 7"/>
                  <a:gd name="T17" fmla="*/ 2147483647 h 4"/>
                  <a:gd name="T18" fmla="*/ 0 w 7"/>
                  <a:gd name="T19" fmla="*/ 2147483647 h 4"/>
                  <a:gd name="T20" fmla="*/ 0 w 7"/>
                  <a:gd name="T21" fmla="*/ 2147483647 h 4"/>
                  <a:gd name="T22" fmla="*/ 0 w 7"/>
                  <a:gd name="T23" fmla="*/ 2147483647 h 4"/>
                  <a:gd name="T24" fmla="*/ 2147483647 w 7"/>
                  <a:gd name="T25" fmla="*/ 2147483647 h 4"/>
                  <a:gd name="T26" fmla="*/ 2147483647 w 7"/>
                  <a:gd name="T27" fmla="*/ 2147483647 h 4"/>
                  <a:gd name="T28" fmla="*/ 2147483647 w 7"/>
                  <a:gd name="T29" fmla="*/ 2147483647 h 4"/>
                  <a:gd name="T30" fmla="*/ 2147483647 w 7"/>
                  <a:gd name="T31" fmla="*/ 2147483647 h 4"/>
                  <a:gd name="T32" fmla="*/ 2147483647 w 7"/>
                  <a:gd name="T33" fmla="*/ 2147483647 h 4"/>
                  <a:gd name="T34" fmla="*/ 2147483647 w 7"/>
                  <a:gd name="T35" fmla="*/ 2147483647 h 4"/>
                  <a:gd name="T36" fmla="*/ 2147483647 w 7"/>
                  <a:gd name="T37" fmla="*/ 2147483647 h 4"/>
                  <a:gd name="T38" fmla="*/ 2147483647 w 7"/>
                  <a:gd name="T39" fmla="*/ 2147483647 h 4"/>
                  <a:gd name="T40" fmla="*/ 2147483647 w 7"/>
                  <a:gd name="T41" fmla="*/ 2147483647 h 4"/>
                  <a:gd name="T42" fmla="*/ 2147483647 w 7"/>
                  <a:gd name="T43" fmla="*/ 2147483647 h 4"/>
                  <a:gd name="T44" fmla="*/ 2147483647 w 7"/>
                  <a:gd name="T45" fmla="*/ 2147483647 h 4"/>
                  <a:gd name="T46" fmla="*/ 2147483647 w 7"/>
                  <a:gd name="T47" fmla="*/ 2147483647 h 4"/>
                  <a:gd name="T48" fmla="*/ 2147483647 w 7"/>
                  <a:gd name="T49" fmla="*/ 2147483647 h 4"/>
                  <a:gd name="T50" fmla="*/ 2147483647 w 7"/>
                  <a:gd name="T51" fmla="*/ 2147483647 h 4"/>
                  <a:gd name="T52" fmla="*/ 2147483647 w 7"/>
                  <a:gd name="T53" fmla="*/ 2147483647 h 4"/>
                  <a:gd name="T54" fmla="*/ 2147483647 w 7"/>
                  <a:gd name="T55" fmla="*/ 2147483647 h 4"/>
                  <a:gd name="T56" fmla="*/ 2147483647 w 7"/>
                  <a:gd name="T57" fmla="*/ 0 h 4"/>
                  <a:gd name="T58" fmla="*/ 2147483647 w 7"/>
                  <a:gd name="T59" fmla="*/ 0 h 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8" name="Freeform 1643"/>
              <p:cNvSpPr/>
              <p:nvPr/>
            </p:nvSpPr>
            <p:spPr bwMode="auto">
              <a:xfrm>
                <a:off x="1141413" y="1077913"/>
                <a:ext cx="11113" cy="6350"/>
              </a:xfrm>
              <a:custGeom>
                <a:avLst/>
                <a:gdLst>
                  <a:gd name="T0" fmla="*/ 2147483647 w 7"/>
                  <a:gd name="T1" fmla="*/ 0 h 4"/>
                  <a:gd name="T2" fmla="*/ 2147483647 w 7"/>
                  <a:gd name="T3" fmla="*/ 0 h 4"/>
                  <a:gd name="T4" fmla="*/ 2147483647 w 7"/>
                  <a:gd name="T5" fmla="*/ 0 h 4"/>
                  <a:gd name="T6" fmla="*/ 0 w 7"/>
                  <a:gd name="T7" fmla="*/ 2147483647 h 4"/>
                  <a:gd name="T8" fmla="*/ 0 w 7"/>
                  <a:gd name="T9" fmla="*/ 2147483647 h 4"/>
                  <a:gd name="T10" fmla="*/ 0 w 7"/>
                  <a:gd name="T11" fmla="*/ 2147483647 h 4"/>
                  <a:gd name="T12" fmla="*/ 0 w 7"/>
                  <a:gd name="T13" fmla="*/ 2147483647 h 4"/>
                  <a:gd name="T14" fmla="*/ 0 w 7"/>
                  <a:gd name="T15" fmla="*/ 2147483647 h 4"/>
                  <a:gd name="T16" fmla="*/ 0 w 7"/>
                  <a:gd name="T17" fmla="*/ 2147483647 h 4"/>
                  <a:gd name="T18" fmla="*/ 0 w 7"/>
                  <a:gd name="T19" fmla="*/ 2147483647 h 4"/>
                  <a:gd name="T20" fmla="*/ 0 w 7"/>
                  <a:gd name="T21" fmla="*/ 2147483647 h 4"/>
                  <a:gd name="T22" fmla="*/ 0 w 7"/>
                  <a:gd name="T23" fmla="*/ 2147483647 h 4"/>
                  <a:gd name="T24" fmla="*/ 2147483647 w 7"/>
                  <a:gd name="T25" fmla="*/ 2147483647 h 4"/>
                  <a:gd name="T26" fmla="*/ 2147483647 w 7"/>
                  <a:gd name="T27" fmla="*/ 2147483647 h 4"/>
                  <a:gd name="T28" fmla="*/ 2147483647 w 7"/>
                  <a:gd name="T29" fmla="*/ 2147483647 h 4"/>
                  <a:gd name="T30" fmla="*/ 2147483647 w 7"/>
                  <a:gd name="T31" fmla="*/ 2147483647 h 4"/>
                  <a:gd name="T32" fmla="*/ 2147483647 w 7"/>
                  <a:gd name="T33" fmla="*/ 2147483647 h 4"/>
                  <a:gd name="T34" fmla="*/ 2147483647 w 7"/>
                  <a:gd name="T35" fmla="*/ 2147483647 h 4"/>
                  <a:gd name="T36" fmla="*/ 2147483647 w 7"/>
                  <a:gd name="T37" fmla="*/ 2147483647 h 4"/>
                  <a:gd name="T38" fmla="*/ 2147483647 w 7"/>
                  <a:gd name="T39" fmla="*/ 2147483647 h 4"/>
                  <a:gd name="T40" fmla="*/ 2147483647 w 7"/>
                  <a:gd name="T41" fmla="*/ 2147483647 h 4"/>
                  <a:gd name="T42" fmla="*/ 2147483647 w 7"/>
                  <a:gd name="T43" fmla="*/ 2147483647 h 4"/>
                  <a:gd name="T44" fmla="*/ 2147483647 w 7"/>
                  <a:gd name="T45" fmla="*/ 2147483647 h 4"/>
                  <a:gd name="T46" fmla="*/ 2147483647 w 7"/>
                  <a:gd name="T47" fmla="*/ 2147483647 h 4"/>
                  <a:gd name="T48" fmla="*/ 2147483647 w 7"/>
                  <a:gd name="T49" fmla="*/ 2147483647 h 4"/>
                  <a:gd name="T50" fmla="*/ 2147483647 w 7"/>
                  <a:gd name="T51" fmla="*/ 2147483647 h 4"/>
                  <a:gd name="T52" fmla="*/ 2147483647 w 7"/>
                  <a:gd name="T53" fmla="*/ 2147483647 h 4"/>
                  <a:gd name="T54" fmla="*/ 2147483647 w 7"/>
                  <a:gd name="T55" fmla="*/ 2147483647 h 4"/>
                  <a:gd name="T56" fmla="*/ 2147483647 w 7"/>
                  <a:gd name="T57" fmla="*/ 0 h 4"/>
                  <a:gd name="T58" fmla="*/ 2147483647 w 7"/>
                  <a:gd name="T59" fmla="*/ 0 h 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9" name="Freeform 1644"/>
              <p:cNvSpPr/>
              <p:nvPr/>
            </p:nvSpPr>
            <p:spPr bwMode="auto">
              <a:xfrm>
                <a:off x="1136650" y="1069975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0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0" name="Freeform 1645"/>
              <p:cNvSpPr/>
              <p:nvPr/>
            </p:nvSpPr>
            <p:spPr bwMode="auto">
              <a:xfrm>
                <a:off x="1136650" y="1069975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0 h 2"/>
                  <a:gd name="T4" fmla="*/ 0 w 3"/>
                  <a:gd name="T5" fmla="*/ 2147483647 h 2"/>
                  <a:gd name="T6" fmla="*/ 2147483647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1" name="Freeform 1646"/>
              <p:cNvSpPr/>
              <p:nvPr/>
            </p:nvSpPr>
            <p:spPr bwMode="auto">
              <a:xfrm>
                <a:off x="1106488" y="1073150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0 h 3"/>
                  <a:gd name="T6" fmla="*/ 0 w 3"/>
                  <a:gd name="T7" fmla="*/ 2147483647 h 3"/>
                  <a:gd name="T8" fmla="*/ 0 w 3"/>
                  <a:gd name="T9" fmla="*/ 2147483647 h 3"/>
                  <a:gd name="T10" fmla="*/ 0 w 3"/>
                  <a:gd name="T11" fmla="*/ 2147483647 h 3"/>
                  <a:gd name="T12" fmla="*/ 2147483647 w 3"/>
                  <a:gd name="T13" fmla="*/ 2147483647 h 3"/>
                  <a:gd name="T14" fmla="*/ 2147483647 w 3"/>
                  <a:gd name="T15" fmla="*/ 2147483647 h 3"/>
                  <a:gd name="T16" fmla="*/ 2147483647 w 3"/>
                  <a:gd name="T17" fmla="*/ 2147483647 h 3"/>
                  <a:gd name="T18" fmla="*/ 2147483647 w 3"/>
                  <a:gd name="T19" fmla="*/ 2147483647 h 3"/>
                  <a:gd name="T20" fmla="*/ 0 w 3"/>
                  <a:gd name="T21" fmla="*/ 2147483647 h 3"/>
                  <a:gd name="T22" fmla="*/ 0 w 3"/>
                  <a:gd name="T23" fmla="*/ 0 h 3"/>
                  <a:gd name="T24" fmla="*/ 0 w 3"/>
                  <a:gd name="T25" fmla="*/ 0 h 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2" name="Freeform 1647"/>
              <p:cNvSpPr/>
              <p:nvPr/>
            </p:nvSpPr>
            <p:spPr bwMode="auto">
              <a:xfrm>
                <a:off x="1106488" y="1073150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0 h 3"/>
                  <a:gd name="T6" fmla="*/ 0 w 3"/>
                  <a:gd name="T7" fmla="*/ 2147483647 h 3"/>
                  <a:gd name="T8" fmla="*/ 0 w 3"/>
                  <a:gd name="T9" fmla="*/ 2147483647 h 3"/>
                  <a:gd name="T10" fmla="*/ 0 w 3"/>
                  <a:gd name="T11" fmla="*/ 2147483647 h 3"/>
                  <a:gd name="T12" fmla="*/ 2147483647 w 3"/>
                  <a:gd name="T13" fmla="*/ 2147483647 h 3"/>
                  <a:gd name="T14" fmla="*/ 2147483647 w 3"/>
                  <a:gd name="T15" fmla="*/ 2147483647 h 3"/>
                  <a:gd name="T16" fmla="*/ 2147483647 w 3"/>
                  <a:gd name="T17" fmla="*/ 2147483647 h 3"/>
                  <a:gd name="T18" fmla="*/ 2147483647 w 3"/>
                  <a:gd name="T19" fmla="*/ 2147483647 h 3"/>
                  <a:gd name="T20" fmla="*/ 0 w 3"/>
                  <a:gd name="T21" fmla="*/ 2147483647 h 3"/>
                  <a:gd name="T22" fmla="*/ 0 w 3"/>
                  <a:gd name="T23" fmla="*/ 0 h 3"/>
                  <a:gd name="T24" fmla="*/ 0 w 3"/>
                  <a:gd name="T25" fmla="*/ 0 h 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Freeform 1648"/>
              <p:cNvSpPr/>
              <p:nvPr/>
            </p:nvSpPr>
            <p:spPr bwMode="auto">
              <a:xfrm>
                <a:off x="1265238" y="1136650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Freeform 1649"/>
              <p:cNvSpPr/>
              <p:nvPr/>
            </p:nvSpPr>
            <p:spPr bwMode="auto">
              <a:xfrm>
                <a:off x="1265238" y="1136650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0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5" name="Freeform 1650"/>
              <p:cNvSpPr/>
              <p:nvPr/>
            </p:nvSpPr>
            <p:spPr bwMode="auto">
              <a:xfrm>
                <a:off x="1246188" y="1089025"/>
                <a:ext cx="52388" cy="25400"/>
              </a:xfrm>
              <a:custGeom>
                <a:avLst/>
                <a:gdLst>
                  <a:gd name="T0" fmla="*/ 2147483647 w 33"/>
                  <a:gd name="T1" fmla="*/ 0 h 16"/>
                  <a:gd name="T2" fmla="*/ 2147483647 w 33"/>
                  <a:gd name="T3" fmla="*/ 2147483647 h 16"/>
                  <a:gd name="T4" fmla="*/ 2147483647 w 33"/>
                  <a:gd name="T5" fmla="*/ 2147483647 h 16"/>
                  <a:gd name="T6" fmla="*/ 2147483647 w 33"/>
                  <a:gd name="T7" fmla="*/ 2147483647 h 16"/>
                  <a:gd name="T8" fmla="*/ 2147483647 w 33"/>
                  <a:gd name="T9" fmla="*/ 2147483647 h 16"/>
                  <a:gd name="T10" fmla="*/ 2147483647 w 33"/>
                  <a:gd name="T11" fmla="*/ 2147483647 h 16"/>
                  <a:gd name="T12" fmla="*/ 2147483647 w 33"/>
                  <a:gd name="T13" fmla="*/ 2147483647 h 16"/>
                  <a:gd name="T14" fmla="*/ 2147483647 w 33"/>
                  <a:gd name="T15" fmla="*/ 2147483647 h 16"/>
                  <a:gd name="T16" fmla="*/ 2147483647 w 33"/>
                  <a:gd name="T17" fmla="*/ 2147483647 h 16"/>
                  <a:gd name="T18" fmla="*/ 2147483647 w 33"/>
                  <a:gd name="T19" fmla="*/ 2147483647 h 16"/>
                  <a:gd name="T20" fmla="*/ 2147483647 w 33"/>
                  <a:gd name="T21" fmla="*/ 2147483647 h 16"/>
                  <a:gd name="T22" fmla="*/ 2147483647 w 33"/>
                  <a:gd name="T23" fmla="*/ 2147483647 h 16"/>
                  <a:gd name="T24" fmla="*/ 2147483647 w 33"/>
                  <a:gd name="T25" fmla="*/ 2147483647 h 16"/>
                  <a:gd name="T26" fmla="*/ 2147483647 w 33"/>
                  <a:gd name="T27" fmla="*/ 2147483647 h 16"/>
                  <a:gd name="T28" fmla="*/ 2147483647 w 33"/>
                  <a:gd name="T29" fmla="*/ 2147483647 h 16"/>
                  <a:gd name="T30" fmla="*/ 2147483647 w 33"/>
                  <a:gd name="T31" fmla="*/ 2147483647 h 16"/>
                  <a:gd name="T32" fmla="*/ 2147483647 w 33"/>
                  <a:gd name="T33" fmla="*/ 2147483647 h 16"/>
                  <a:gd name="T34" fmla="*/ 2147483647 w 33"/>
                  <a:gd name="T35" fmla="*/ 2147483647 h 16"/>
                  <a:gd name="T36" fmla="*/ 0 w 33"/>
                  <a:gd name="T37" fmla="*/ 2147483647 h 16"/>
                  <a:gd name="T38" fmla="*/ 2147483647 w 33"/>
                  <a:gd name="T39" fmla="*/ 2147483647 h 16"/>
                  <a:gd name="T40" fmla="*/ 2147483647 w 33"/>
                  <a:gd name="T41" fmla="*/ 2147483647 h 16"/>
                  <a:gd name="T42" fmla="*/ 2147483647 w 33"/>
                  <a:gd name="T43" fmla="*/ 2147483647 h 16"/>
                  <a:gd name="T44" fmla="*/ 2147483647 w 33"/>
                  <a:gd name="T45" fmla="*/ 2147483647 h 16"/>
                  <a:gd name="T46" fmla="*/ 2147483647 w 33"/>
                  <a:gd name="T47" fmla="*/ 2147483647 h 16"/>
                  <a:gd name="T48" fmla="*/ 2147483647 w 33"/>
                  <a:gd name="T49" fmla="*/ 2147483647 h 16"/>
                  <a:gd name="T50" fmla="*/ 2147483647 w 33"/>
                  <a:gd name="T51" fmla="*/ 2147483647 h 16"/>
                  <a:gd name="T52" fmla="*/ 2147483647 w 33"/>
                  <a:gd name="T53" fmla="*/ 2147483647 h 16"/>
                  <a:gd name="T54" fmla="*/ 2147483647 w 33"/>
                  <a:gd name="T55" fmla="*/ 2147483647 h 16"/>
                  <a:gd name="T56" fmla="*/ 2147483647 w 33"/>
                  <a:gd name="T57" fmla="*/ 2147483647 h 16"/>
                  <a:gd name="T58" fmla="*/ 2147483647 w 33"/>
                  <a:gd name="T59" fmla="*/ 2147483647 h 16"/>
                  <a:gd name="T60" fmla="*/ 2147483647 w 33"/>
                  <a:gd name="T61" fmla="*/ 2147483647 h 16"/>
                  <a:gd name="T62" fmla="*/ 2147483647 w 33"/>
                  <a:gd name="T63" fmla="*/ 2147483647 h 16"/>
                  <a:gd name="T64" fmla="*/ 2147483647 w 33"/>
                  <a:gd name="T65" fmla="*/ 2147483647 h 16"/>
                  <a:gd name="T66" fmla="*/ 2147483647 w 33"/>
                  <a:gd name="T67" fmla="*/ 2147483647 h 16"/>
                  <a:gd name="T68" fmla="*/ 2147483647 w 33"/>
                  <a:gd name="T69" fmla="*/ 0 h 16"/>
                  <a:gd name="T70" fmla="*/ 2147483647 w 33"/>
                  <a:gd name="T71" fmla="*/ 0 h 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3" h="16">
                    <a:moveTo>
                      <a:pt x="31" y="0"/>
                    </a:moveTo>
                    <a:lnTo>
                      <a:pt x="29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10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10" y="14"/>
                    </a:lnTo>
                    <a:lnTo>
                      <a:pt x="10" y="11"/>
                    </a:lnTo>
                    <a:lnTo>
                      <a:pt x="12" y="11"/>
                    </a:lnTo>
                    <a:lnTo>
                      <a:pt x="12" y="9"/>
                    </a:lnTo>
                    <a:lnTo>
                      <a:pt x="14" y="9"/>
                    </a:lnTo>
                    <a:lnTo>
                      <a:pt x="14" y="7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4" y="4"/>
                    </a:lnTo>
                    <a:lnTo>
                      <a:pt x="29" y="4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6" name="Freeform 1651"/>
              <p:cNvSpPr/>
              <p:nvPr/>
            </p:nvSpPr>
            <p:spPr bwMode="auto">
              <a:xfrm>
                <a:off x="1246188" y="1089025"/>
                <a:ext cx="52388" cy="25400"/>
              </a:xfrm>
              <a:custGeom>
                <a:avLst/>
                <a:gdLst>
                  <a:gd name="T0" fmla="*/ 2147483647 w 33"/>
                  <a:gd name="T1" fmla="*/ 0 h 16"/>
                  <a:gd name="T2" fmla="*/ 2147483647 w 33"/>
                  <a:gd name="T3" fmla="*/ 2147483647 h 16"/>
                  <a:gd name="T4" fmla="*/ 2147483647 w 33"/>
                  <a:gd name="T5" fmla="*/ 2147483647 h 16"/>
                  <a:gd name="T6" fmla="*/ 2147483647 w 33"/>
                  <a:gd name="T7" fmla="*/ 2147483647 h 16"/>
                  <a:gd name="T8" fmla="*/ 2147483647 w 33"/>
                  <a:gd name="T9" fmla="*/ 2147483647 h 16"/>
                  <a:gd name="T10" fmla="*/ 2147483647 w 33"/>
                  <a:gd name="T11" fmla="*/ 2147483647 h 16"/>
                  <a:gd name="T12" fmla="*/ 2147483647 w 33"/>
                  <a:gd name="T13" fmla="*/ 2147483647 h 16"/>
                  <a:gd name="T14" fmla="*/ 2147483647 w 33"/>
                  <a:gd name="T15" fmla="*/ 2147483647 h 16"/>
                  <a:gd name="T16" fmla="*/ 2147483647 w 33"/>
                  <a:gd name="T17" fmla="*/ 2147483647 h 16"/>
                  <a:gd name="T18" fmla="*/ 2147483647 w 33"/>
                  <a:gd name="T19" fmla="*/ 2147483647 h 16"/>
                  <a:gd name="T20" fmla="*/ 2147483647 w 33"/>
                  <a:gd name="T21" fmla="*/ 2147483647 h 16"/>
                  <a:gd name="T22" fmla="*/ 2147483647 w 33"/>
                  <a:gd name="T23" fmla="*/ 2147483647 h 16"/>
                  <a:gd name="T24" fmla="*/ 2147483647 w 33"/>
                  <a:gd name="T25" fmla="*/ 2147483647 h 16"/>
                  <a:gd name="T26" fmla="*/ 2147483647 w 33"/>
                  <a:gd name="T27" fmla="*/ 2147483647 h 16"/>
                  <a:gd name="T28" fmla="*/ 2147483647 w 33"/>
                  <a:gd name="T29" fmla="*/ 2147483647 h 16"/>
                  <a:gd name="T30" fmla="*/ 2147483647 w 33"/>
                  <a:gd name="T31" fmla="*/ 2147483647 h 16"/>
                  <a:gd name="T32" fmla="*/ 2147483647 w 33"/>
                  <a:gd name="T33" fmla="*/ 2147483647 h 16"/>
                  <a:gd name="T34" fmla="*/ 2147483647 w 33"/>
                  <a:gd name="T35" fmla="*/ 2147483647 h 16"/>
                  <a:gd name="T36" fmla="*/ 0 w 33"/>
                  <a:gd name="T37" fmla="*/ 2147483647 h 16"/>
                  <a:gd name="T38" fmla="*/ 2147483647 w 33"/>
                  <a:gd name="T39" fmla="*/ 2147483647 h 16"/>
                  <a:gd name="T40" fmla="*/ 2147483647 w 33"/>
                  <a:gd name="T41" fmla="*/ 2147483647 h 16"/>
                  <a:gd name="T42" fmla="*/ 2147483647 w 33"/>
                  <a:gd name="T43" fmla="*/ 2147483647 h 16"/>
                  <a:gd name="T44" fmla="*/ 2147483647 w 33"/>
                  <a:gd name="T45" fmla="*/ 2147483647 h 16"/>
                  <a:gd name="T46" fmla="*/ 2147483647 w 33"/>
                  <a:gd name="T47" fmla="*/ 2147483647 h 16"/>
                  <a:gd name="T48" fmla="*/ 2147483647 w 33"/>
                  <a:gd name="T49" fmla="*/ 2147483647 h 16"/>
                  <a:gd name="T50" fmla="*/ 2147483647 w 33"/>
                  <a:gd name="T51" fmla="*/ 2147483647 h 16"/>
                  <a:gd name="T52" fmla="*/ 2147483647 w 33"/>
                  <a:gd name="T53" fmla="*/ 2147483647 h 16"/>
                  <a:gd name="T54" fmla="*/ 2147483647 w 33"/>
                  <a:gd name="T55" fmla="*/ 2147483647 h 16"/>
                  <a:gd name="T56" fmla="*/ 2147483647 w 33"/>
                  <a:gd name="T57" fmla="*/ 2147483647 h 16"/>
                  <a:gd name="T58" fmla="*/ 2147483647 w 33"/>
                  <a:gd name="T59" fmla="*/ 2147483647 h 16"/>
                  <a:gd name="T60" fmla="*/ 2147483647 w 33"/>
                  <a:gd name="T61" fmla="*/ 2147483647 h 16"/>
                  <a:gd name="T62" fmla="*/ 2147483647 w 33"/>
                  <a:gd name="T63" fmla="*/ 2147483647 h 16"/>
                  <a:gd name="T64" fmla="*/ 2147483647 w 33"/>
                  <a:gd name="T65" fmla="*/ 2147483647 h 16"/>
                  <a:gd name="T66" fmla="*/ 2147483647 w 33"/>
                  <a:gd name="T67" fmla="*/ 2147483647 h 16"/>
                  <a:gd name="T68" fmla="*/ 2147483647 w 33"/>
                  <a:gd name="T69" fmla="*/ 0 h 16"/>
                  <a:gd name="T70" fmla="*/ 2147483647 w 33"/>
                  <a:gd name="T71" fmla="*/ 0 h 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3" h="16">
                    <a:moveTo>
                      <a:pt x="31" y="0"/>
                    </a:moveTo>
                    <a:lnTo>
                      <a:pt x="29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10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5" y="14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10" y="14"/>
                    </a:lnTo>
                    <a:lnTo>
                      <a:pt x="10" y="11"/>
                    </a:lnTo>
                    <a:lnTo>
                      <a:pt x="12" y="11"/>
                    </a:lnTo>
                    <a:lnTo>
                      <a:pt x="12" y="9"/>
                    </a:lnTo>
                    <a:lnTo>
                      <a:pt x="14" y="9"/>
                    </a:lnTo>
                    <a:lnTo>
                      <a:pt x="14" y="7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4" y="4"/>
                    </a:lnTo>
                    <a:lnTo>
                      <a:pt x="29" y="4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3" y="0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7" name="Freeform 1652"/>
              <p:cNvSpPr/>
              <p:nvPr/>
            </p:nvSpPr>
            <p:spPr bwMode="auto">
              <a:xfrm>
                <a:off x="1238250" y="1114425"/>
                <a:ext cx="23813" cy="19050"/>
              </a:xfrm>
              <a:custGeom>
                <a:avLst/>
                <a:gdLst>
                  <a:gd name="T0" fmla="*/ 2147483647 w 15"/>
                  <a:gd name="T1" fmla="*/ 0 h 12"/>
                  <a:gd name="T2" fmla="*/ 2147483647 w 15"/>
                  <a:gd name="T3" fmla="*/ 0 h 12"/>
                  <a:gd name="T4" fmla="*/ 2147483647 w 15"/>
                  <a:gd name="T5" fmla="*/ 2147483647 h 12"/>
                  <a:gd name="T6" fmla="*/ 2147483647 w 15"/>
                  <a:gd name="T7" fmla="*/ 2147483647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2147483647 w 15"/>
                  <a:gd name="T17" fmla="*/ 2147483647 h 12"/>
                  <a:gd name="T18" fmla="*/ 0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2147483647 w 15"/>
                  <a:gd name="T29" fmla="*/ 2147483647 h 12"/>
                  <a:gd name="T30" fmla="*/ 2147483647 w 15"/>
                  <a:gd name="T31" fmla="*/ 2147483647 h 12"/>
                  <a:gd name="T32" fmla="*/ 2147483647 w 15"/>
                  <a:gd name="T33" fmla="*/ 2147483647 h 12"/>
                  <a:gd name="T34" fmla="*/ 2147483647 w 15"/>
                  <a:gd name="T35" fmla="*/ 2147483647 h 12"/>
                  <a:gd name="T36" fmla="*/ 2147483647 w 15"/>
                  <a:gd name="T37" fmla="*/ 2147483647 h 12"/>
                  <a:gd name="T38" fmla="*/ 2147483647 w 15"/>
                  <a:gd name="T39" fmla="*/ 2147483647 h 12"/>
                  <a:gd name="T40" fmla="*/ 2147483647 w 15"/>
                  <a:gd name="T41" fmla="*/ 2147483647 h 12"/>
                  <a:gd name="T42" fmla="*/ 2147483647 w 15"/>
                  <a:gd name="T43" fmla="*/ 2147483647 h 12"/>
                  <a:gd name="T44" fmla="*/ 2147483647 w 15"/>
                  <a:gd name="T45" fmla="*/ 2147483647 h 12"/>
                  <a:gd name="T46" fmla="*/ 2147483647 w 15"/>
                  <a:gd name="T47" fmla="*/ 2147483647 h 12"/>
                  <a:gd name="T48" fmla="*/ 2147483647 w 15"/>
                  <a:gd name="T49" fmla="*/ 2147483647 h 12"/>
                  <a:gd name="T50" fmla="*/ 2147483647 w 15"/>
                  <a:gd name="T51" fmla="*/ 2147483647 h 12"/>
                  <a:gd name="T52" fmla="*/ 2147483647 w 15"/>
                  <a:gd name="T53" fmla="*/ 2147483647 h 12"/>
                  <a:gd name="T54" fmla="*/ 2147483647 w 15"/>
                  <a:gd name="T55" fmla="*/ 0 h 12"/>
                  <a:gd name="T56" fmla="*/ 2147483647 w 15"/>
                  <a:gd name="T57" fmla="*/ 0 h 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5" h="12">
                    <a:moveTo>
                      <a:pt x="1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0" y="10"/>
                    </a:lnTo>
                    <a:lnTo>
                      <a:pt x="10" y="7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8" name="Freeform 1653"/>
              <p:cNvSpPr/>
              <p:nvPr/>
            </p:nvSpPr>
            <p:spPr bwMode="auto">
              <a:xfrm>
                <a:off x="1238250" y="1114425"/>
                <a:ext cx="23813" cy="19050"/>
              </a:xfrm>
              <a:custGeom>
                <a:avLst/>
                <a:gdLst>
                  <a:gd name="T0" fmla="*/ 2147483647 w 15"/>
                  <a:gd name="T1" fmla="*/ 0 h 12"/>
                  <a:gd name="T2" fmla="*/ 2147483647 w 15"/>
                  <a:gd name="T3" fmla="*/ 0 h 12"/>
                  <a:gd name="T4" fmla="*/ 2147483647 w 15"/>
                  <a:gd name="T5" fmla="*/ 2147483647 h 12"/>
                  <a:gd name="T6" fmla="*/ 2147483647 w 15"/>
                  <a:gd name="T7" fmla="*/ 2147483647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2147483647 w 15"/>
                  <a:gd name="T17" fmla="*/ 2147483647 h 12"/>
                  <a:gd name="T18" fmla="*/ 0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2147483647 w 15"/>
                  <a:gd name="T29" fmla="*/ 2147483647 h 12"/>
                  <a:gd name="T30" fmla="*/ 2147483647 w 15"/>
                  <a:gd name="T31" fmla="*/ 2147483647 h 12"/>
                  <a:gd name="T32" fmla="*/ 2147483647 w 15"/>
                  <a:gd name="T33" fmla="*/ 2147483647 h 12"/>
                  <a:gd name="T34" fmla="*/ 2147483647 w 15"/>
                  <a:gd name="T35" fmla="*/ 2147483647 h 12"/>
                  <a:gd name="T36" fmla="*/ 2147483647 w 15"/>
                  <a:gd name="T37" fmla="*/ 2147483647 h 12"/>
                  <a:gd name="T38" fmla="*/ 2147483647 w 15"/>
                  <a:gd name="T39" fmla="*/ 2147483647 h 12"/>
                  <a:gd name="T40" fmla="*/ 2147483647 w 15"/>
                  <a:gd name="T41" fmla="*/ 2147483647 h 12"/>
                  <a:gd name="T42" fmla="*/ 2147483647 w 15"/>
                  <a:gd name="T43" fmla="*/ 2147483647 h 12"/>
                  <a:gd name="T44" fmla="*/ 2147483647 w 15"/>
                  <a:gd name="T45" fmla="*/ 2147483647 h 12"/>
                  <a:gd name="T46" fmla="*/ 2147483647 w 15"/>
                  <a:gd name="T47" fmla="*/ 2147483647 h 12"/>
                  <a:gd name="T48" fmla="*/ 2147483647 w 15"/>
                  <a:gd name="T49" fmla="*/ 2147483647 h 12"/>
                  <a:gd name="T50" fmla="*/ 2147483647 w 15"/>
                  <a:gd name="T51" fmla="*/ 2147483647 h 12"/>
                  <a:gd name="T52" fmla="*/ 2147483647 w 15"/>
                  <a:gd name="T53" fmla="*/ 2147483647 h 12"/>
                  <a:gd name="T54" fmla="*/ 2147483647 w 15"/>
                  <a:gd name="T55" fmla="*/ 0 h 12"/>
                  <a:gd name="T56" fmla="*/ 2147483647 w 15"/>
                  <a:gd name="T57" fmla="*/ 0 h 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5" h="12">
                    <a:moveTo>
                      <a:pt x="1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0" y="10"/>
                    </a:lnTo>
                    <a:lnTo>
                      <a:pt x="10" y="7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9" name="Rectangle 1654"/>
              <p:cNvSpPr>
                <a:spLocks noChangeArrowheads="1"/>
              </p:cNvSpPr>
              <p:nvPr/>
            </p:nvSpPr>
            <p:spPr bwMode="auto">
              <a:xfrm>
                <a:off x="1243013" y="1130300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80" name="Rectangle 1655"/>
              <p:cNvSpPr>
                <a:spLocks noChangeArrowheads="1"/>
              </p:cNvSpPr>
              <p:nvPr/>
            </p:nvSpPr>
            <p:spPr bwMode="auto">
              <a:xfrm>
                <a:off x="1243013" y="1130300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81" name="Freeform 1656"/>
              <p:cNvSpPr/>
              <p:nvPr/>
            </p:nvSpPr>
            <p:spPr bwMode="auto">
              <a:xfrm>
                <a:off x="1227138" y="1141413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0 h 2"/>
                  <a:gd name="T4" fmla="*/ 0 w 5"/>
                  <a:gd name="T5" fmla="*/ 2147483647 h 2"/>
                  <a:gd name="T6" fmla="*/ 0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2147483647 h 2"/>
                  <a:gd name="T12" fmla="*/ 2147483647 w 5"/>
                  <a:gd name="T13" fmla="*/ 2147483647 h 2"/>
                  <a:gd name="T14" fmla="*/ 2147483647 w 5"/>
                  <a:gd name="T15" fmla="*/ 0 h 2"/>
                  <a:gd name="T16" fmla="*/ 2147483647 w 5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2" name="Freeform 1657"/>
              <p:cNvSpPr/>
              <p:nvPr/>
            </p:nvSpPr>
            <p:spPr bwMode="auto">
              <a:xfrm>
                <a:off x="1227138" y="1141413"/>
                <a:ext cx="7938" cy="3175"/>
              </a:xfrm>
              <a:custGeom>
                <a:avLst/>
                <a:gdLst>
                  <a:gd name="T0" fmla="*/ 2147483647 w 5"/>
                  <a:gd name="T1" fmla="*/ 0 h 2"/>
                  <a:gd name="T2" fmla="*/ 2147483647 w 5"/>
                  <a:gd name="T3" fmla="*/ 0 h 2"/>
                  <a:gd name="T4" fmla="*/ 0 w 5"/>
                  <a:gd name="T5" fmla="*/ 2147483647 h 2"/>
                  <a:gd name="T6" fmla="*/ 0 w 5"/>
                  <a:gd name="T7" fmla="*/ 2147483647 h 2"/>
                  <a:gd name="T8" fmla="*/ 2147483647 w 5"/>
                  <a:gd name="T9" fmla="*/ 2147483647 h 2"/>
                  <a:gd name="T10" fmla="*/ 2147483647 w 5"/>
                  <a:gd name="T11" fmla="*/ 2147483647 h 2"/>
                  <a:gd name="T12" fmla="*/ 2147483647 w 5"/>
                  <a:gd name="T13" fmla="*/ 2147483647 h 2"/>
                  <a:gd name="T14" fmla="*/ 2147483647 w 5"/>
                  <a:gd name="T15" fmla="*/ 0 h 2"/>
                  <a:gd name="T16" fmla="*/ 2147483647 w 5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3" name="Rectangle 1658"/>
              <p:cNvSpPr>
                <a:spLocks noChangeArrowheads="1"/>
              </p:cNvSpPr>
              <p:nvPr/>
            </p:nvSpPr>
            <p:spPr bwMode="auto">
              <a:xfrm>
                <a:off x="1155700" y="1130300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84" name="Rectangle 1659"/>
              <p:cNvSpPr>
                <a:spLocks noChangeArrowheads="1"/>
              </p:cNvSpPr>
              <p:nvPr/>
            </p:nvSpPr>
            <p:spPr bwMode="auto">
              <a:xfrm>
                <a:off x="1155700" y="1130300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85" name="Freeform 1660"/>
              <p:cNvSpPr/>
              <p:nvPr/>
            </p:nvSpPr>
            <p:spPr bwMode="auto">
              <a:xfrm>
                <a:off x="1152525" y="1130300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Freeform 1661"/>
              <p:cNvSpPr/>
              <p:nvPr/>
            </p:nvSpPr>
            <p:spPr bwMode="auto">
              <a:xfrm>
                <a:off x="1152525" y="1130300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7" name="Freeform 1662"/>
              <p:cNvSpPr/>
              <p:nvPr/>
            </p:nvSpPr>
            <p:spPr bwMode="auto">
              <a:xfrm>
                <a:off x="1147763" y="1130300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0 w 3"/>
                  <a:gd name="T5" fmla="*/ 0 h 2"/>
                  <a:gd name="T6" fmla="*/ 2147483647 w 3"/>
                  <a:gd name="T7" fmla="*/ 2147483647 h 2"/>
                  <a:gd name="T8" fmla="*/ 2147483647 w 3"/>
                  <a:gd name="T9" fmla="*/ 0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8" name="Freeform 1663"/>
              <p:cNvSpPr/>
              <p:nvPr/>
            </p:nvSpPr>
            <p:spPr bwMode="auto">
              <a:xfrm>
                <a:off x="1147763" y="1130300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2147483647 w 3"/>
                  <a:gd name="T3" fmla="*/ 0 h 2"/>
                  <a:gd name="T4" fmla="*/ 0 w 3"/>
                  <a:gd name="T5" fmla="*/ 0 h 2"/>
                  <a:gd name="T6" fmla="*/ 2147483647 w 3"/>
                  <a:gd name="T7" fmla="*/ 2147483647 h 2"/>
                  <a:gd name="T8" fmla="*/ 2147483647 w 3"/>
                  <a:gd name="T9" fmla="*/ 0 h 2"/>
                  <a:gd name="T10" fmla="*/ 2147483647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9" name="Freeform 1664"/>
              <p:cNvSpPr/>
              <p:nvPr/>
            </p:nvSpPr>
            <p:spPr bwMode="auto">
              <a:xfrm>
                <a:off x="1152525" y="113347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0" name="Freeform 1665"/>
              <p:cNvSpPr/>
              <p:nvPr/>
            </p:nvSpPr>
            <p:spPr bwMode="auto">
              <a:xfrm>
                <a:off x="1152525" y="113347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1" name="Freeform 1666"/>
              <p:cNvSpPr/>
              <p:nvPr/>
            </p:nvSpPr>
            <p:spPr bwMode="auto">
              <a:xfrm>
                <a:off x="1147763" y="113347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2" name="Freeform 1667"/>
              <p:cNvSpPr/>
              <p:nvPr/>
            </p:nvSpPr>
            <p:spPr bwMode="auto">
              <a:xfrm>
                <a:off x="1147763" y="113347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3" name="Freeform 1668"/>
              <p:cNvSpPr/>
              <p:nvPr/>
            </p:nvSpPr>
            <p:spPr bwMode="auto">
              <a:xfrm>
                <a:off x="1147763" y="1133475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4" name="Freeform 1669"/>
              <p:cNvSpPr/>
              <p:nvPr/>
            </p:nvSpPr>
            <p:spPr bwMode="auto">
              <a:xfrm>
                <a:off x="1147763" y="1133475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5" name="Freeform 1670"/>
              <p:cNvSpPr/>
              <p:nvPr/>
            </p:nvSpPr>
            <p:spPr bwMode="auto">
              <a:xfrm>
                <a:off x="1144588" y="1133475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0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6" name="Freeform 1671"/>
              <p:cNvSpPr/>
              <p:nvPr/>
            </p:nvSpPr>
            <p:spPr bwMode="auto">
              <a:xfrm>
                <a:off x="1144588" y="1133475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0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7" name="Freeform 1672"/>
              <p:cNvSpPr/>
              <p:nvPr/>
            </p:nvSpPr>
            <p:spPr bwMode="auto">
              <a:xfrm>
                <a:off x="1136650" y="1136650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8" name="Freeform 1673"/>
              <p:cNvSpPr/>
              <p:nvPr/>
            </p:nvSpPr>
            <p:spPr bwMode="auto">
              <a:xfrm>
                <a:off x="1136650" y="1136650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9" name="Freeform 1674"/>
              <p:cNvSpPr/>
              <p:nvPr/>
            </p:nvSpPr>
            <p:spPr bwMode="auto">
              <a:xfrm>
                <a:off x="1136650" y="113665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0" name="Freeform 1675"/>
              <p:cNvSpPr/>
              <p:nvPr/>
            </p:nvSpPr>
            <p:spPr bwMode="auto">
              <a:xfrm>
                <a:off x="1136650" y="113665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1" name="Rectangle 1676"/>
              <p:cNvSpPr>
                <a:spLocks noChangeArrowheads="1"/>
              </p:cNvSpPr>
              <p:nvPr/>
            </p:nvSpPr>
            <p:spPr bwMode="auto">
              <a:xfrm>
                <a:off x="1133475" y="1136650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02" name="Rectangle 1677"/>
              <p:cNvSpPr>
                <a:spLocks noChangeArrowheads="1"/>
              </p:cNvSpPr>
              <p:nvPr/>
            </p:nvSpPr>
            <p:spPr bwMode="auto">
              <a:xfrm>
                <a:off x="1133475" y="1136650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03" name="Freeform 1678"/>
              <p:cNvSpPr/>
              <p:nvPr/>
            </p:nvSpPr>
            <p:spPr bwMode="auto">
              <a:xfrm>
                <a:off x="1133475" y="1136650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4" name="Freeform 1679"/>
              <p:cNvSpPr/>
              <p:nvPr/>
            </p:nvSpPr>
            <p:spPr bwMode="auto">
              <a:xfrm>
                <a:off x="1133475" y="1136650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5" name="Freeform 1680"/>
              <p:cNvSpPr/>
              <p:nvPr/>
            </p:nvSpPr>
            <p:spPr bwMode="auto">
              <a:xfrm>
                <a:off x="1130300" y="1141413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2147483647 w 2"/>
                  <a:gd name="T4" fmla="*/ 2147483647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6" name="Freeform 1681"/>
              <p:cNvSpPr/>
              <p:nvPr/>
            </p:nvSpPr>
            <p:spPr bwMode="auto">
              <a:xfrm>
                <a:off x="1130300" y="1141413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2147483647 w 2"/>
                  <a:gd name="T4" fmla="*/ 2147483647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7" name="Freeform 1682"/>
              <p:cNvSpPr/>
              <p:nvPr/>
            </p:nvSpPr>
            <p:spPr bwMode="auto">
              <a:xfrm>
                <a:off x="1125538" y="1141413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0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2147483647 w 3"/>
                  <a:gd name="T13" fmla="*/ 0 h 2"/>
                  <a:gd name="T14" fmla="*/ 2147483647 w 3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8" name="Freeform 1683"/>
              <p:cNvSpPr/>
              <p:nvPr/>
            </p:nvSpPr>
            <p:spPr bwMode="auto">
              <a:xfrm>
                <a:off x="1125538" y="1141413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0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0 h 2"/>
                  <a:gd name="T12" fmla="*/ 2147483647 w 3"/>
                  <a:gd name="T13" fmla="*/ 0 h 2"/>
                  <a:gd name="T14" fmla="*/ 2147483647 w 3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9" name="Freeform 1684"/>
              <p:cNvSpPr/>
              <p:nvPr/>
            </p:nvSpPr>
            <p:spPr bwMode="auto">
              <a:xfrm>
                <a:off x="1122363" y="11414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0" name="Freeform 1685"/>
              <p:cNvSpPr/>
              <p:nvPr/>
            </p:nvSpPr>
            <p:spPr bwMode="auto">
              <a:xfrm>
                <a:off x="1122363" y="11414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1" name="Freeform 1686"/>
              <p:cNvSpPr/>
              <p:nvPr/>
            </p:nvSpPr>
            <p:spPr bwMode="auto">
              <a:xfrm>
                <a:off x="1122363" y="1144588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0 w 2"/>
                  <a:gd name="T9" fmla="*/ 2147483647 h 3"/>
                  <a:gd name="T10" fmla="*/ 0 w 2"/>
                  <a:gd name="T11" fmla="*/ 2147483647 h 3"/>
                  <a:gd name="T12" fmla="*/ 2147483647 w 2"/>
                  <a:gd name="T13" fmla="*/ 2147483647 h 3"/>
                  <a:gd name="T14" fmla="*/ 2147483647 w 2"/>
                  <a:gd name="T15" fmla="*/ 0 h 3"/>
                  <a:gd name="T16" fmla="*/ 2147483647 w 2"/>
                  <a:gd name="T17" fmla="*/ 0 h 3"/>
                  <a:gd name="T18" fmla="*/ 2147483647 w 2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2" name="Freeform 1687"/>
              <p:cNvSpPr/>
              <p:nvPr/>
            </p:nvSpPr>
            <p:spPr bwMode="auto">
              <a:xfrm>
                <a:off x="1122363" y="1144588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0 w 2"/>
                  <a:gd name="T9" fmla="*/ 2147483647 h 3"/>
                  <a:gd name="T10" fmla="*/ 0 w 2"/>
                  <a:gd name="T11" fmla="*/ 2147483647 h 3"/>
                  <a:gd name="T12" fmla="*/ 2147483647 w 2"/>
                  <a:gd name="T13" fmla="*/ 2147483647 h 3"/>
                  <a:gd name="T14" fmla="*/ 2147483647 w 2"/>
                  <a:gd name="T15" fmla="*/ 0 h 3"/>
                  <a:gd name="T16" fmla="*/ 2147483647 w 2"/>
                  <a:gd name="T17" fmla="*/ 0 h 3"/>
                  <a:gd name="T18" fmla="*/ 2147483647 w 2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3" name="Freeform 1688"/>
              <p:cNvSpPr/>
              <p:nvPr/>
            </p:nvSpPr>
            <p:spPr bwMode="auto">
              <a:xfrm>
                <a:off x="1117600" y="114458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4" name="Freeform 1689"/>
              <p:cNvSpPr/>
              <p:nvPr/>
            </p:nvSpPr>
            <p:spPr bwMode="auto">
              <a:xfrm>
                <a:off x="1117600" y="114458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5" name="Freeform 1690"/>
              <p:cNvSpPr/>
              <p:nvPr/>
            </p:nvSpPr>
            <p:spPr bwMode="auto">
              <a:xfrm>
                <a:off x="1117600" y="1149350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6" name="Freeform 1691"/>
              <p:cNvSpPr/>
              <p:nvPr/>
            </p:nvSpPr>
            <p:spPr bwMode="auto">
              <a:xfrm>
                <a:off x="1117600" y="1149350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0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7" name="Freeform 1692"/>
              <p:cNvSpPr/>
              <p:nvPr/>
            </p:nvSpPr>
            <p:spPr bwMode="auto">
              <a:xfrm>
                <a:off x="1114425" y="1149350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0 h 2"/>
                  <a:gd name="T12" fmla="*/ 2147483647 w 2"/>
                  <a:gd name="T13" fmla="*/ 0 h 2"/>
                  <a:gd name="T14" fmla="*/ 2147483647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8" name="Freeform 1693"/>
              <p:cNvSpPr/>
              <p:nvPr/>
            </p:nvSpPr>
            <p:spPr bwMode="auto">
              <a:xfrm>
                <a:off x="1114425" y="1149350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2147483647 h 2"/>
                  <a:gd name="T8" fmla="*/ 0 w 2"/>
                  <a:gd name="T9" fmla="*/ 2147483647 h 2"/>
                  <a:gd name="T10" fmla="*/ 0 w 2"/>
                  <a:gd name="T11" fmla="*/ 0 h 2"/>
                  <a:gd name="T12" fmla="*/ 2147483647 w 2"/>
                  <a:gd name="T13" fmla="*/ 0 h 2"/>
                  <a:gd name="T14" fmla="*/ 2147483647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9" name="Rectangle 1694"/>
              <p:cNvSpPr>
                <a:spLocks noChangeArrowheads="1"/>
              </p:cNvSpPr>
              <p:nvPr/>
            </p:nvSpPr>
            <p:spPr bwMode="auto">
              <a:xfrm>
                <a:off x="1136650" y="1209675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20" name="Rectangle 1695"/>
              <p:cNvSpPr>
                <a:spLocks noChangeArrowheads="1"/>
              </p:cNvSpPr>
              <p:nvPr/>
            </p:nvSpPr>
            <p:spPr bwMode="auto">
              <a:xfrm>
                <a:off x="1136650" y="1209675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21" name="Freeform 1696"/>
              <p:cNvSpPr/>
              <p:nvPr/>
            </p:nvSpPr>
            <p:spPr bwMode="auto">
              <a:xfrm>
                <a:off x="1133475" y="1227138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2147483647 h 3"/>
                  <a:gd name="T4" fmla="*/ 2147483647 h 3"/>
                  <a:gd name="T5" fmla="*/ 0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2" name="Freeform 1697"/>
              <p:cNvSpPr/>
              <p:nvPr/>
            </p:nvSpPr>
            <p:spPr bwMode="auto">
              <a:xfrm>
                <a:off x="1133475" y="1227138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2147483647 h 3"/>
                  <a:gd name="T4" fmla="*/ 2147483647 h 3"/>
                  <a:gd name="T5" fmla="*/ 0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3" name="Freeform 1698"/>
              <p:cNvSpPr/>
              <p:nvPr/>
            </p:nvSpPr>
            <p:spPr bwMode="auto">
              <a:xfrm>
                <a:off x="1144588" y="122078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0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4" name="Freeform 1699"/>
              <p:cNvSpPr/>
              <p:nvPr/>
            </p:nvSpPr>
            <p:spPr bwMode="auto">
              <a:xfrm>
                <a:off x="1144588" y="122078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0 w 2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5" name="Freeform 1700"/>
              <p:cNvSpPr/>
              <p:nvPr/>
            </p:nvSpPr>
            <p:spPr bwMode="auto">
              <a:xfrm>
                <a:off x="1144588" y="1216025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0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6" name="Freeform 1701"/>
              <p:cNvSpPr/>
              <p:nvPr/>
            </p:nvSpPr>
            <p:spPr bwMode="auto">
              <a:xfrm>
                <a:off x="1144588" y="1216025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0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7" name="Freeform 1702"/>
              <p:cNvSpPr/>
              <p:nvPr/>
            </p:nvSpPr>
            <p:spPr bwMode="auto">
              <a:xfrm>
                <a:off x="1125538" y="123190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8" name="Freeform 1703"/>
              <p:cNvSpPr/>
              <p:nvPr/>
            </p:nvSpPr>
            <p:spPr bwMode="auto">
              <a:xfrm>
                <a:off x="1125538" y="123190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9" name="Freeform 1704"/>
              <p:cNvSpPr/>
              <p:nvPr/>
            </p:nvSpPr>
            <p:spPr bwMode="auto">
              <a:xfrm>
                <a:off x="1125538" y="1231900"/>
                <a:ext cx="4763" cy="3175"/>
              </a:xfrm>
              <a:custGeom>
                <a:avLst/>
                <a:gdLst>
                  <a:gd name="T0" fmla="*/ 2147483647 w 1"/>
                  <a:gd name="T1" fmla="*/ 0 h 1"/>
                  <a:gd name="T2" fmla="*/ 0 w 1"/>
                  <a:gd name="T3" fmla="*/ 0 h 1"/>
                  <a:gd name="T4" fmla="*/ 0 w 1"/>
                  <a:gd name="T5" fmla="*/ 2147483647 h 1"/>
                  <a:gd name="T6" fmla="*/ 0 w 1"/>
                  <a:gd name="T7" fmla="*/ 2147483647 h 1"/>
                  <a:gd name="T8" fmla="*/ 0 w 1"/>
                  <a:gd name="T9" fmla="*/ 2147483647 h 1"/>
                  <a:gd name="T10" fmla="*/ 2147483647 w 1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0" name="Freeform 1705"/>
              <p:cNvSpPr/>
              <p:nvPr/>
            </p:nvSpPr>
            <p:spPr bwMode="auto">
              <a:xfrm>
                <a:off x="1100138" y="1227138"/>
                <a:ext cx="6350" cy="7938"/>
              </a:xfrm>
              <a:custGeom>
                <a:avLst/>
                <a:gdLst>
                  <a:gd name="T0" fmla="*/ 2147483647 w 4"/>
                  <a:gd name="T1" fmla="*/ 0 h 5"/>
                  <a:gd name="T2" fmla="*/ 2147483647 w 4"/>
                  <a:gd name="T3" fmla="*/ 0 h 5"/>
                  <a:gd name="T4" fmla="*/ 2147483647 w 4"/>
                  <a:gd name="T5" fmla="*/ 2147483647 h 5"/>
                  <a:gd name="T6" fmla="*/ 2147483647 w 4"/>
                  <a:gd name="T7" fmla="*/ 2147483647 h 5"/>
                  <a:gd name="T8" fmla="*/ 0 w 4"/>
                  <a:gd name="T9" fmla="*/ 2147483647 h 5"/>
                  <a:gd name="T10" fmla="*/ 0 w 4"/>
                  <a:gd name="T11" fmla="*/ 2147483647 h 5"/>
                  <a:gd name="T12" fmla="*/ 0 w 4"/>
                  <a:gd name="T13" fmla="*/ 2147483647 h 5"/>
                  <a:gd name="T14" fmla="*/ 0 w 4"/>
                  <a:gd name="T15" fmla="*/ 2147483647 h 5"/>
                  <a:gd name="T16" fmla="*/ 2147483647 w 4"/>
                  <a:gd name="T17" fmla="*/ 2147483647 h 5"/>
                  <a:gd name="T18" fmla="*/ 2147483647 w 4"/>
                  <a:gd name="T19" fmla="*/ 2147483647 h 5"/>
                  <a:gd name="T20" fmla="*/ 2147483647 w 4"/>
                  <a:gd name="T21" fmla="*/ 2147483647 h 5"/>
                  <a:gd name="T22" fmla="*/ 2147483647 w 4"/>
                  <a:gd name="T23" fmla="*/ 2147483647 h 5"/>
                  <a:gd name="T24" fmla="*/ 2147483647 w 4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1" name="Freeform 1706"/>
              <p:cNvSpPr/>
              <p:nvPr/>
            </p:nvSpPr>
            <p:spPr bwMode="auto">
              <a:xfrm>
                <a:off x="1100138" y="1227138"/>
                <a:ext cx="6350" cy="7938"/>
              </a:xfrm>
              <a:custGeom>
                <a:avLst/>
                <a:gdLst>
                  <a:gd name="T0" fmla="*/ 2147483647 w 4"/>
                  <a:gd name="T1" fmla="*/ 0 h 5"/>
                  <a:gd name="T2" fmla="*/ 2147483647 w 4"/>
                  <a:gd name="T3" fmla="*/ 0 h 5"/>
                  <a:gd name="T4" fmla="*/ 2147483647 w 4"/>
                  <a:gd name="T5" fmla="*/ 2147483647 h 5"/>
                  <a:gd name="T6" fmla="*/ 2147483647 w 4"/>
                  <a:gd name="T7" fmla="*/ 2147483647 h 5"/>
                  <a:gd name="T8" fmla="*/ 0 w 4"/>
                  <a:gd name="T9" fmla="*/ 2147483647 h 5"/>
                  <a:gd name="T10" fmla="*/ 0 w 4"/>
                  <a:gd name="T11" fmla="*/ 2147483647 h 5"/>
                  <a:gd name="T12" fmla="*/ 0 w 4"/>
                  <a:gd name="T13" fmla="*/ 2147483647 h 5"/>
                  <a:gd name="T14" fmla="*/ 0 w 4"/>
                  <a:gd name="T15" fmla="*/ 2147483647 h 5"/>
                  <a:gd name="T16" fmla="*/ 2147483647 w 4"/>
                  <a:gd name="T17" fmla="*/ 2147483647 h 5"/>
                  <a:gd name="T18" fmla="*/ 2147483647 w 4"/>
                  <a:gd name="T19" fmla="*/ 2147483647 h 5"/>
                  <a:gd name="T20" fmla="*/ 2147483647 w 4"/>
                  <a:gd name="T21" fmla="*/ 2147483647 h 5"/>
                  <a:gd name="T22" fmla="*/ 2147483647 w 4"/>
                  <a:gd name="T23" fmla="*/ 2147483647 h 5"/>
                  <a:gd name="T24" fmla="*/ 2147483647 w 4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2" name="Freeform 1707"/>
              <p:cNvSpPr/>
              <p:nvPr/>
            </p:nvSpPr>
            <p:spPr bwMode="auto">
              <a:xfrm>
                <a:off x="1106488" y="1238250"/>
                <a:ext cx="7938" cy="7938"/>
              </a:xfrm>
              <a:custGeom>
                <a:avLst/>
                <a:gdLst>
                  <a:gd name="T0" fmla="*/ 2147483647 w 5"/>
                  <a:gd name="T1" fmla="*/ 0 h 5"/>
                  <a:gd name="T2" fmla="*/ 2147483647 w 5"/>
                  <a:gd name="T3" fmla="*/ 0 h 5"/>
                  <a:gd name="T4" fmla="*/ 0 w 5"/>
                  <a:gd name="T5" fmla="*/ 2147483647 h 5"/>
                  <a:gd name="T6" fmla="*/ 0 w 5"/>
                  <a:gd name="T7" fmla="*/ 2147483647 h 5"/>
                  <a:gd name="T8" fmla="*/ 2147483647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2147483647 h 5"/>
                  <a:gd name="T16" fmla="*/ 2147483647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0 h 5"/>
                  <a:gd name="T24" fmla="*/ 2147483647 w 5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3" name="Freeform 1708"/>
              <p:cNvSpPr/>
              <p:nvPr/>
            </p:nvSpPr>
            <p:spPr bwMode="auto">
              <a:xfrm>
                <a:off x="1106488" y="1238250"/>
                <a:ext cx="7938" cy="7938"/>
              </a:xfrm>
              <a:custGeom>
                <a:avLst/>
                <a:gdLst>
                  <a:gd name="T0" fmla="*/ 2147483647 w 5"/>
                  <a:gd name="T1" fmla="*/ 0 h 5"/>
                  <a:gd name="T2" fmla="*/ 2147483647 w 5"/>
                  <a:gd name="T3" fmla="*/ 0 h 5"/>
                  <a:gd name="T4" fmla="*/ 0 w 5"/>
                  <a:gd name="T5" fmla="*/ 2147483647 h 5"/>
                  <a:gd name="T6" fmla="*/ 0 w 5"/>
                  <a:gd name="T7" fmla="*/ 2147483647 h 5"/>
                  <a:gd name="T8" fmla="*/ 2147483647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2147483647 h 5"/>
                  <a:gd name="T16" fmla="*/ 2147483647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0 h 5"/>
                  <a:gd name="T24" fmla="*/ 2147483647 w 5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4" name="Freeform 1709"/>
              <p:cNvSpPr/>
              <p:nvPr/>
            </p:nvSpPr>
            <p:spPr bwMode="auto">
              <a:xfrm>
                <a:off x="1111250" y="12461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5" name="Freeform 1710"/>
              <p:cNvSpPr/>
              <p:nvPr/>
            </p:nvSpPr>
            <p:spPr bwMode="auto">
              <a:xfrm>
                <a:off x="1111250" y="124618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6" name="Freeform 1711"/>
              <p:cNvSpPr/>
              <p:nvPr/>
            </p:nvSpPr>
            <p:spPr bwMode="auto">
              <a:xfrm>
                <a:off x="1106488" y="124618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7" name="Freeform 1712"/>
              <p:cNvSpPr/>
              <p:nvPr/>
            </p:nvSpPr>
            <p:spPr bwMode="auto">
              <a:xfrm>
                <a:off x="1106488" y="124618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2147483647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8" name="Freeform 1713"/>
              <p:cNvSpPr/>
              <p:nvPr/>
            </p:nvSpPr>
            <p:spPr bwMode="auto">
              <a:xfrm>
                <a:off x="1103313" y="12430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9" name="Freeform 1714"/>
              <p:cNvSpPr/>
              <p:nvPr/>
            </p:nvSpPr>
            <p:spPr bwMode="auto">
              <a:xfrm>
                <a:off x="1103313" y="12430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0" name="Freeform 1715"/>
              <p:cNvSpPr/>
              <p:nvPr/>
            </p:nvSpPr>
            <p:spPr bwMode="auto">
              <a:xfrm>
                <a:off x="1117600" y="1250950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2147483647 w 3"/>
                  <a:gd name="T3" fmla="*/ 0 w 3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1" name="Freeform 1716"/>
              <p:cNvSpPr/>
              <p:nvPr/>
            </p:nvSpPr>
            <p:spPr bwMode="auto">
              <a:xfrm>
                <a:off x="1117600" y="1250950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2147483647 w 3"/>
                  <a:gd name="T3" fmla="*/ 0 w 3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2" name="Freeform 1717"/>
              <p:cNvSpPr/>
              <p:nvPr/>
            </p:nvSpPr>
            <p:spPr bwMode="auto">
              <a:xfrm>
                <a:off x="1050925" y="1223963"/>
                <a:ext cx="22225" cy="30163"/>
              </a:xfrm>
              <a:custGeom>
                <a:avLst/>
                <a:gdLst>
                  <a:gd name="T0" fmla="*/ 2147483647 w 6"/>
                  <a:gd name="T1" fmla="*/ 0 h 8"/>
                  <a:gd name="T2" fmla="*/ 2147483647 w 6"/>
                  <a:gd name="T3" fmla="*/ 0 h 8"/>
                  <a:gd name="T4" fmla="*/ 2147483647 w 6"/>
                  <a:gd name="T5" fmla="*/ 0 h 8"/>
                  <a:gd name="T6" fmla="*/ 2147483647 w 6"/>
                  <a:gd name="T7" fmla="*/ 0 h 8"/>
                  <a:gd name="T8" fmla="*/ 2147483647 w 6"/>
                  <a:gd name="T9" fmla="*/ 2147483647 h 8"/>
                  <a:gd name="T10" fmla="*/ 2147483647 w 6"/>
                  <a:gd name="T11" fmla="*/ 2147483647 h 8"/>
                  <a:gd name="T12" fmla="*/ 2147483647 w 6"/>
                  <a:gd name="T13" fmla="*/ 2147483647 h 8"/>
                  <a:gd name="T14" fmla="*/ 2147483647 w 6"/>
                  <a:gd name="T15" fmla="*/ 2147483647 h 8"/>
                  <a:gd name="T16" fmla="*/ 2147483647 w 6"/>
                  <a:gd name="T17" fmla="*/ 2147483647 h 8"/>
                  <a:gd name="T18" fmla="*/ 2147483647 w 6"/>
                  <a:gd name="T19" fmla="*/ 2147483647 h 8"/>
                  <a:gd name="T20" fmla="*/ 0 w 6"/>
                  <a:gd name="T21" fmla="*/ 2147483647 h 8"/>
                  <a:gd name="T22" fmla="*/ 2147483647 w 6"/>
                  <a:gd name="T23" fmla="*/ 2147483647 h 8"/>
                  <a:gd name="T24" fmla="*/ 2147483647 w 6"/>
                  <a:gd name="T25" fmla="*/ 2147483647 h 8"/>
                  <a:gd name="T26" fmla="*/ 2147483647 w 6"/>
                  <a:gd name="T27" fmla="*/ 2147483647 h 8"/>
                  <a:gd name="T28" fmla="*/ 2147483647 w 6"/>
                  <a:gd name="T29" fmla="*/ 2147483647 h 8"/>
                  <a:gd name="T30" fmla="*/ 2147483647 w 6"/>
                  <a:gd name="T31" fmla="*/ 2147483647 h 8"/>
                  <a:gd name="T32" fmla="*/ 2147483647 w 6"/>
                  <a:gd name="T33" fmla="*/ 2147483647 h 8"/>
                  <a:gd name="T34" fmla="*/ 2147483647 w 6"/>
                  <a:gd name="T35" fmla="*/ 2147483647 h 8"/>
                  <a:gd name="T36" fmla="*/ 2147483647 w 6"/>
                  <a:gd name="T37" fmla="*/ 2147483647 h 8"/>
                  <a:gd name="T38" fmla="*/ 2147483647 w 6"/>
                  <a:gd name="T39" fmla="*/ 2147483647 h 8"/>
                  <a:gd name="T40" fmla="*/ 2147483647 w 6"/>
                  <a:gd name="T41" fmla="*/ 2147483647 h 8"/>
                  <a:gd name="T42" fmla="*/ 2147483647 w 6"/>
                  <a:gd name="T43" fmla="*/ 2147483647 h 8"/>
                  <a:gd name="T44" fmla="*/ 2147483647 w 6"/>
                  <a:gd name="T45" fmla="*/ 2147483647 h 8"/>
                  <a:gd name="T46" fmla="*/ 2147483647 w 6"/>
                  <a:gd name="T47" fmla="*/ 2147483647 h 8"/>
                  <a:gd name="T48" fmla="*/ 2147483647 w 6"/>
                  <a:gd name="T49" fmla="*/ 2147483647 h 8"/>
                  <a:gd name="T50" fmla="*/ 2147483647 w 6"/>
                  <a:gd name="T51" fmla="*/ 2147483647 h 8"/>
                  <a:gd name="T52" fmla="*/ 2147483647 w 6"/>
                  <a:gd name="T53" fmla="*/ 2147483647 h 8"/>
                  <a:gd name="T54" fmla="*/ 2147483647 w 6"/>
                  <a:gd name="T55" fmla="*/ 2147483647 h 8"/>
                  <a:gd name="T56" fmla="*/ 2147483647 w 6"/>
                  <a:gd name="T57" fmla="*/ 2147483647 h 8"/>
                  <a:gd name="T58" fmla="*/ 2147483647 w 6"/>
                  <a:gd name="T59" fmla="*/ 2147483647 h 8"/>
                  <a:gd name="T60" fmla="*/ 2147483647 w 6"/>
                  <a:gd name="T61" fmla="*/ 2147483647 h 8"/>
                  <a:gd name="T62" fmla="*/ 2147483647 w 6"/>
                  <a:gd name="T63" fmla="*/ 2147483647 h 8"/>
                  <a:gd name="T64" fmla="*/ 2147483647 w 6"/>
                  <a:gd name="T65" fmla="*/ 2147483647 h 8"/>
                  <a:gd name="T66" fmla="*/ 2147483647 w 6"/>
                  <a:gd name="T67" fmla="*/ 2147483647 h 8"/>
                  <a:gd name="T68" fmla="*/ 2147483647 w 6"/>
                  <a:gd name="T69" fmla="*/ 0 h 8"/>
                  <a:gd name="T70" fmla="*/ 2147483647 w 6"/>
                  <a:gd name="T71" fmla="*/ 0 h 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3" name="Freeform 1718"/>
              <p:cNvSpPr/>
              <p:nvPr/>
            </p:nvSpPr>
            <p:spPr bwMode="auto">
              <a:xfrm>
                <a:off x="1050925" y="1227138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4" name="Freeform 1719"/>
              <p:cNvSpPr/>
              <p:nvPr/>
            </p:nvSpPr>
            <p:spPr bwMode="auto">
              <a:xfrm>
                <a:off x="1050925" y="1227138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5" name="Freeform 1720"/>
              <p:cNvSpPr/>
              <p:nvPr/>
            </p:nvSpPr>
            <p:spPr bwMode="auto">
              <a:xfrm>
                <a:off x="1050925" y="1223963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h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6" name="Freeform 1721"/>
              <p:cNvSpPr/>
              <p:nvPr/>
            </p:nvSpPr>
            <p:spPr bwMode="auto">
              <a:xfrm>
                <a:off x="1050925" y="1223963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h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7" name="Freeform 1722"/>
              <p:cNvSpPr/>
              <p:nvPr/>
            </p:nvSpPr>
            <p:spPr bwMode="auto">
              <a:xfrm>
                <a:off x="1100138" y="14716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" name="Freeform 1723"/>
              <p:cNvSpPr/>
              <p:nvPr/>
            </p:nvSpPr>
            <p:spPr bwMode="auto">
              <a:xfrm>
                <a:off x="1100138" y="147161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9" name="Freeform 1724"/>
              <p:cNvSpPr/>
              <p:nvPr/>
            </p:nvSpPr>
            <p:spPr bwMode="auto">
              <a:xfrm>
                <a:off x="1095375" y="1479550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0" name="Freeform 1725"/>
              <p:cNvSpPr/>
              <p:nvPr/>
            </p:nvSpPr>
            <p:spPr bwMode="auto">
              <a:xfrm>
                <a:off x="1095375" y="1479550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1" name="Freeform 1726"/>
              <p:cNvSpPr/>
              <p:nvPr/>
            </p:nvSpPr>
            <p:spPr bwMode="auto">
              <a:xfrm>
                <a:off x="1095375" y="14843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2" name="Freeform 1727"/>
              <p:cNvSpPr/>
              <p:nvPr/>
            </p:nvSpPr>
            <p:spPr bwMode="auto">
              <a:xfrm>
                <a:off x="1246188" y="1438275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2147483647 w 2"/>
                  <a:gd name="T5" fmla="*/ 2147483647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2147483647 h 3"/>
                  <a:gd name="T14" fmla="*/ 2147483647 w 2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3" name="Freeform 1728"/>
              <p:cNvSpPr/>
              <p:nvPr/>
            </p:nvSpPr>
            <p:spPr bwMode="auto">
              <a:xfrm>
                <a:off x="1246188" y="1438275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2147483647 w 2"/>
                  <a:gd name="T5" fmla="*/ 2147483647 h 3"/>
                  <a:gd name="T6" fmla="*/ 0 w 2"/>
                  <a:gd name="T7" fmla="*/ 2147483647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2147483647 h 3"/>
                  <a:gd name="T14" fmla="*/ 2147483647 w 2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4" name="Freeform 1729"/>
              <p:cNvSpPr/>
              <p:nvPr/>
            </p:nvSpPr>
            <p:spPr bwMode="auto">
              <a:xfrm>
                <a:off x="1525588" y="12430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5" name="Freeform 1730"/>
              <p:cNvSpPr/>
              <p:nvPr/>
            </p:nvSpPr>
            <p:spPr bwMode="auto">
              <a:xfrm>
                <a:off x="1525588" y="124301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0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6" name="Freeform 1731"/>
              <p:cNvSpPr/>
              <p:nvPr/>
            </p:nvSpPr>
            <p:spPr bwMode="auto">
              <a:xfrm>
                <a:off x="1525588" y="1243013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0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7" name="Freeform 1732"/>
              <p:cNvSpPr/>
              <p:nvPr/>
            </p:nvSpPr>
            <p:spPr bwMode="auto">
              <a:xfrm>
                <a:off x="1525588" y="1243013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0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8" name="Freeform 1733"/>
              <p:cNvSpPr/>
              <p:nvPr/>
            </p:nvSpPr>
            <p:spPr bwMode="auto">
              <a:xfrm>
                <a:off x="1539875" y="1246188"/>
                <a:ext cx="11113" cy="49213"/>
              </a:xfrm>
              <a:custGeom>
                <a:avLst/>
                <a:gdLst>
                  <a:gd name="T0" fmla="*/ 2147483647 w 7"/>
                  <a:gd name="T1" fmla="*/ 0 h 31"/>
                  <a:gd name="T2" fmla="*/ 2147483647 w 7"/>
                  <a:gd name="T3" fmla="*/ 0 h 31"/>
                  <a:gd name="T4" fmla="*/ 2147483647 w 7"/>
                  <a:gd name="T5" fmla="*/ 2147483647 h 31"/>
                  <a:gd name="T6" fmla="*/ 2147483647 w 7"/>
                  <a:gd name="T7" fmla="*/ 2147483647 h 31"/>
                  <a:gd name="T8" fmla="*/ 2147483647 w 7"/>
                  <a:gd name="T9" fmla="*/ 2147483647 h 31"/>
                  <a:gd name="T10" fmla="*/ 2147483647 w 7"/>
                  <a:gd name="T11" fmla="*/ 2147483647 h 31"/>
                  <a:gd name="T12" fmla="*/ 0 w 7"/>
                  <a:gd name="T13" fmla="*/ 2147483647 h 31"/>
                  <a:gd name="T14" fmla="*/ 0 w 7"/>
                  <a:gd name="T15" fmla="*/ 2147483647 h 31"/>
                  <a:gd name="T16" fmla="*/ 0 w 7"/>
                  <a:gd name="T17" fmla="*/ 2147483647 h 31"/>
                  <a:gd name="T18" fmla="*/ 0 w 7"/>
                  <a:gd name="T19" fmla="*/ 2147483647 h 31"/>
                  <a:gd name="T20" fmla="*/ 0 w 7"/>
                  <a:gd name="T21" fmla="*/ 2147483647 h 31"/>
                  <a:gd name="T22" fmla="*/ 0 w 7"/>
                  <a:gd name="T23" fmla="*/ 2147483647 h 31"/>
                  <a:gd name="T24" fmla="*/ 2147483647 w 7"/>
                  <a:gd name="T25" fmla="*/ 2147483647 h 31"/>
                  <a:gd name="T26" fmla="*/ 2147483647 w 7"/>
                  <a:gd name="T27" fmla="*/ 2147483647 h 31"/>
                  <a:gd name="T28" fmla="*/ 2147483647 w 7"/>
                  <a:gd name="T29" fmla="*/ 2147483647 h 31"/>
                  <a:gd name="T30" fmla="*/ 2147483647 w 7"/>
                  <a:gd name="T31" fmla="*/ 2147483647 h 31"/>
                  <a:gd name="T32" fmla="*/ 0 w 7"/>
                  <a:gd name="T33" fmla="*/ 2147483647 h 31"/>
                  <a:gd name="T34" fmla="*/ 2147483647 w 7"/>
                  <a:gd name="T35" fmla="*/ 2147483647 h 31"/>
                  <a:gd name="T36" fmla="*/ 2147483647 w 7"/>
                  <a:gd name="T37" fmla="*/ 2147483647 h 31"/>
                  <a:gd name="T38" fmla="*/ 0 w 7"/>
                  <a:gd name="T39" fmla="*/ 2147483647 h 31"/>
                  <a:gd name="T40" fmla="*/ 0 w 7"/>
                  <a:gd name="T41" fmla="*/ 2147483647 h 31"/>
                  <a:gd name="T42" fmla="*/ 2147483647 w 7"/>
                  <a:gd name="T43" fmla="*/ 2147483647 h 31"/>
                  <a:gd name="T44" fmla="*/ 2147483647 w 7"/>
                  <a:gd name="T45" fmla="*/ 2147483647 h 31"/>
                  <a:gd name="T46" fmla="*/ 2147483647 w 7"/>
                  <a:gd name="T47" fmla="*/ 2147483647 h 31"/>
                  <a:gd name="T48" fmla="*/ 2147483647 w 7"/>
                  <a:gd name="T49" fmla="*/ 2147483647 h 31"/>
                  <a:gd name="T50" fmla="*/ 2147483647 w 7"/>
                  <a:gd name="T51" fmla="*/ 2147483647 h 31"/>
                  <a:gd name="T52" fmla="*/ 2147483647 w 7"/>
                  <a:gd name="T53" fmla="*/ 2147483647 h 31"/>
                  <a:gd name="T54" fmla="*/ 2147483647 w 7"/>
                  <a:gd name="T55" fmla="*/ 2147483647 h 31"/>
                  <a:gd name="T56" fmla="*/ 2147483647 w 7"/>
                  <a:gd name="T57" fmla="*/ 2147483647 h 31"/>
                  <a:gd name="T58" fmla="*/ 2147483647 w 7"/>
                  <a:gd name="T59" fmla="*/ 2147483647 h 31"/>
                  <a:gd name="T60" fmla="*/ 2147483647 w 7"/>
                  <a:gd name="T61" fmla="*/ 2147483647 h 31"/>
                  <a:gd name="T62" fmla="*/ 2147483647 w 7"/>
                  <a:gd name="T63" fmla="*/ 2147483647 h 31"/>
                  <a:gd name="T64" fmla="*/ 2147483647 w 7"/>
                  <a:gd name="T65" fmla="*/ 2147483647 h 31"/>
                  <a:gd name="T66" fmla="*/ 2147483647 w 7"/>
                  <a:gd name="T67" fmla="*/ 2147483647 h 31"/>
                  <a:gd name="T68" fmla="*/ 2147483647 w 7"/>
                  <a:gd name="T69" fmla="*/ 2147483647 h 31"/>
                  <a:gd name="T70" fmla="*/ 2147483647 w 7"/>
                  <a:gd name="T71" fmla="*/ 2147483647 h 31"/>
                  <a:gd name="T72" fmla="*/ 2147483647 w 7"/>
                  <a:gd name="T73" fmla="*/ 2147483647 h 31"/>
                  <a:gd name="T74" fmla="*/ 2147483647 w 7"/>
                  <a:gd name="T75" fmla="*/ 2147483647 h 31"/>
                  <a:gd name="T76" fmla="*/ 2147483647 w 7"/>
                  <a:gd name="T77" fmla="*/ 2147483647 h 31"/>
                  <a:gd name="T78" fmla="*/ 2147483647 w 7"/>
                  <a:gd name="T79" fmla="*/ 2147483647 h 31"/>
                  <a:gd name="T80" fmla="*/ 2147483647 w 7"/>
                  <a:gd name="T81" fmla="*/ 2147483647 h 31"/>
                  <a:gd name="T82" fmla="*/ 2147483647 w 7"/>
                  <a:gd name="T83" fmla="*/ 2147483647 h 31"/>
                  <a:gd name="T84" fmla="*/ 2147483647 w 7"/>
                  <a:gd name="T85" fmla="*/ 2147483647 h 31"/>
                  <a:gd name="T86" fmla="*/ 2147483647 w 7"/>
                  <a:gd name="T87" fmla="*/ 2147483647 h 31"/>
                  <a:gd name="T88" fmla="*/ 2147483647 w 7"/>
                  <a:gd name="T89" fmla="*/ 2147483647 h 31"/>
                  <a:gd name="T90" fmla="*/ 2147483647 w 7"/>
                  <a:gd name="T91" fmla="*/ 2147483647 h 31"/>
                  <a:gd name="T92" fmla="*/ 2147483647 w 7"/>
                  <a:gd name="T93" fmla="*/ 2147483647 h 31"/>
                  <a:gd name="T94" fmla="*/ 2147483647 w 7"/>
                  <a:gd name="T95" fmla="*/ 2147483647 h 31"/>
                  <a:gd name="T96" fmla="*/ 2147483647 w 7"/>
                  <a:gd name="T97" fmla="*/ 2147483647 h 31"/>
                  <a:gd name="T98" fmla="*/ 2147483647 w 7"/>
                  <a:gd name="T99" fmla="*/ 2147483647 h 31"/>
                  <a:gd name="T100" fmla="*/ 2147483647 w 7"/>
                  <a:gd name="T101" fmla="*/ 0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" h="31">
                    <a:moveTo>
                      <a:pt x="3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3" y="31"/>
                    </a:lnTo>
                    <a:lnTo>
                      <a:pt x="3" y="29"/>
                    </a:lnTo>
                    <a:lnTo>
                      <a:pt x="5" y="31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3" y="26"/>
                    </a:lnTo>
                    <a:lnTo>
                      <a:pt x="3" y="24"/>
                    </a:lnTo>
                    <a:lnTo>
                      <a:pt x="3" y="22"/>
                    </a:lnTo>
                    <a:lnTo>
                      <a:pt x="3" y="19"/>
                    </a:lnTo>
                    <a:lnTo>
                      <a:pt x="5" y="19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59" name="Freeform 1734"/>
              <p:cNvSpPr/>
              <p:nvPr/>
            </p:nvSpPr>
            <p:spPr bwMode="auto">
              <a:xfrm>
                <a:off x="1539875" y="1246188"/>
                <a:ext cx="11113" cy="49213"/>
              </a:xfrm>
              <a:custGeom>
                <a:avLst/>
                <a:gdLst>
                  <a:gd name="T0" fmla="*/ 2147483647 w 7"/>
                  <a:gd name="T1" fmla="*/ 0 h 31"/>
                  <a:gd name="T2" fmla="*/ 2147483647 w 7"/>
                  <a:gd name="T3" fmla="*/ 0 h 31"/>
                  <a:gd name="T4" fmla="*/ 2147483647 w 7"/>
                  <a:gd name="T5" fmla="*/ 2147483647 h 31"/>
                  <a:gd name="T6" fmla="*/ 2147483647 w 7"/>
                  <a:gd name="T7" fmla="*/ 2147483647 h 31"/>
                  <a:gd name="T8" fmla="*/ 2147483647 w 7"/>
                  <a:gd name="T9" fmla="*/ 2147483647 h 31"/>
                  <a:gd name="T10" fmla="*/ 2147483647 w 7"/>
                  <a:gd name="T11" fmla="*/ 2147483647 h 31"/>
                  <a:gd name="T12" fmla="*/ 0 w 7"/>
                  <a:gd name="T13" fmla="*/ 2147483647 h 31"/>
                  <a:gd name="T14" fmla="*/ 0 w 7"/>
                  <a:gd name="T15" fmla="*/ 2147483647 h 31"/>
                  <a:gd name="T16" fmla="*/ 0 w 7"/>
                  <a:gd name="T17" fmla="*/ 2147483647 h 31"/>
                  <a:gd name="T18" fmla="*/ 0 w 7"/>
                  <a:gd name="T19" fmla="*/ 2147483647 h 31"/>
                  <a:gd name="T20" fmla="*/ 0 w 7"/>
                  <a:gd name="T21" fmla="*/ 2147483647 h 31"/>
                  <a:gd name="T22" fmla="*/ 0 w 7"/>
                  <a:gd name="T23" fmla="*/ 2147483647 h 31"/>
                  <a:gd name="T24" fmla="*/ 2147483647 w 7"/>
                  <a:gd name="T25" fmla="*/ 2147483647 h 31"/>
                  <a:gd name="T26" fmla="*/ 2147483647 w 7"/>
                  <a:gd name="T27" fmla="*/ 2147483647 h 31"/>
                  <a:gd name="T28" fmla="*/ 2147483647 w 7"/>
                  <a:gd name="T29" fmla="*/ 2147483647 h 31"/>
                  <a:gd name="T30" fmla="*/ 2147483647 w 7"/>
                  <a:gd name="T31" fmla="*/ 2147483647 h 31"/>
                  <a:gd name="T32" fmla="*/ 0 w 7"/>
                  <a:gd name="T33" fmla="*/ 2147483647 h 31"/>
                  <a:gd name="T34" fmla="*/ 2147483647 w 7"/>
                  <a:gd name="T35" fmla="*/ 2147483647 h 31"/>
                  <a:gd name="T36" fmla="*/ 2147483647 w 7"/>
                  <a:gd name="T37" fmla="*/ 2147483647 h 31"/>
                  <a:gd name="T38" fmla="*/ 0 w 7"/>
                  <a:gd name="T39" fmla="*/ 2147483647 h 31"/>
                  <a:gd name="T40" fmla="*/ 0 w 7"/>
                  <a:gd name="T41" fmla="*/ 2147483647 h 31"/>
                  <a:gd name="T42" fmla="*/ 2147483647 w 7"/>
                  <a:gd name="T43" fmla="*/ 2147483647 h 31"/>
                  <a:gd name="T44" fmla="*/ 2147483647 w 7"/>
                  <a:gd name="T45" fmla="*/ 2147483647 h 31"/>
                  <a:gd name="T46" fmla="*/ 2147483647 w 7"/>
                  <a:gd name="T47" fmla="*/ 2147483647 h 31"/>
                  <a:gd name="T48" fmla="*/ 2147483647 w 7"/>
                  <a:gd name="T49" fmla="*/ 2147483647 h 31"/>
                  <a:gd name="T50" fmla="*/ 2147483647 w 7"/>
                  <a:gd name="T51" fmla="*/ 2147483647 h 31"/>
                  <a:gd name="T52" fmla="*/ 2147483647 w 7"/>
                  <a:gd name="T53" fmla="*/ 2147483647 h 31"/>
                  <a:gd name="T54" fmla="*/ 2147483647 w 7"/>
                  <a:gd name="T55" fmla="*/ 2147483647 h 31"/>
                  <a:gd name="T56" fmla="*/ 2147483647 w 7"/>
                  <a:gd name="T57" fmla="*/ 2147483647 h 31"/>
                  <a:gd name="T58" fmla="*/ 2147483647 w 7"/>
                  <a:gd name="T59" fmla="*/ 2147483647 h 31"/>
                  <a:gd name="T60" fmla="*/ 2147483647 w 7"/>
                  <a:gd name="T61" fmla="*/ 2147483647 h 31"/>
                  <a:gd name="T62" fmla="*/ 2147483647 w 7"/>
                  <a:gd name="T63" fmla="*/ 2147483647 h 31"/>
                  <a:gd name="T64" fmla="*/ 2147483647 w 7"/>
                  <a:gd name="T65" fmla="*/ 2147483647 h 31"/>
                  <a:gd name="T66" fmla="*/ 2147483647 w 7"/>
                  <a:gd name="T67" fmla="*/ 2147483647 h 31"/>
                  <a:gd name="T68" fmla="*/ 2147483647 w 7"/>
                  <a:gd name="T69" fmla="*/ 2147483647 h 31"/>
                  <a:gd name="T70" fmla="*/ 2147483647 w 7"/>
                  <a:gd name="T71" fmla="*/ 2147483647 h 31"/>
                  <a:gd name="T72" fmla="*/ 2147483647 w 7"/>
                  <a:gd name="T73" fmla="*/ 2147483647 h 31"/>
                  <a:gd name="T74" fmla="*/ 2147483647 w 7"/>
                  <a:gd name="T75" fmla="*/ 2147483647 h 31"/>
                  <a:gd name="T76" fmla="*/ 2147483647 w 7"/>
                  <a:gd name="T77" fmla="*/ 2147483647 h 31"/>
                  <a:gd name="T78" fmla="*/ 2147483647 w 7"/>
                  <a:gd name="T79" fmla="*/ 2147483647 h 31"/>
                  <a:gd name="T80" fmla="*/ 2147483647 w 7"/>
                  <a:gd name="T81" fmla="*/ 2147483647 h 31"/>
                  <a:gd name="T82" fmla="*/ 2147483647 w 7"/>
                  <a:gd name="T83" fmla="*/ 2147483647 h 31"/>
                  <a:gd name="T84" fmla="*/ 2147483647 w 7"/>
                  <a:gd name="T85" fmla="*/ 2147483647 h 31"/>
                  <a:gd name="T86" fmla="*/ 2147483647 w 7"/>
                  <a:gd name="T87" fmla="*/ 2147483647 h 31"/>
                  <a:gd name="T88" fmla="*/ 2147483647 w 7"/>
                  <a:gd name="T89" fmla="*/ 2147483647 h 31"/>
                  <a:gd name="T90" fmla="*/ 2147483647 w 7"/>
                  <a:gd name="T91" fmla="*/ 2147483647 h 31"/>
                  <a:gd name="T92" fmla="*/ 2147483647 w 7"/>
                  <a:gd name="T93" fmla="*/ 2147483647 h 31"/>
                  <a:gd name="T94" fmla="*/ 2147483647 w 7"/>
                  <a:gd name="T95" fmla="*/ 2147483647 h 31"/>
                  <a:gd name="T96" fmla="*/ 2147483647 w 7"/>
                  <a:gd name="T97" fmla="*/ 2147483647 h 31"/>
                  <a:gd name="T98" fmla="*/ 2147483647 w 7"/>
                  <a:gd name="T99" fmla="*/ 2147483647 h 31"/>
                  <a:gd name="T100" fmla="*/ 2147483647 w 7"/>
                  <a:gd name="T101" fmla="*/ 0 h 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7" h="31">
                    <a:moveTo>
                      <a:pt x="3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3" y="19"/>
                    </a:lnTo>
                    <a:lnTo>
                      <a:pt x="0" y="22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3" y="31"/>
                    </a:lnTo>
                    <a:lnTo>
                      <a:pt x="3" y="29"/>
                    </a:lnTo>
                    <a:lnTo>
                      <a:pt x="5" y="31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3" y="26"/>
                    </a:lnTo>
                    <a:lnTo>
                      <a:pt x="3" y="24"/>
                    </a:lnTo>
                    <a:lnTo>
                      <a:pt x="3" y="22"/>
                    </a:lnTo>
                    <a:lnTo>
                      <a:pt x="3" y="19"/>
                    </a:lnTo>
                    <a:lnTo>
                      <a:pt x="5" y="19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4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3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0" name="Freeform 1735"/>
              <p:cNvSpPr/>
              <p:nvPr/>
            </p:nvSpPr>
            <p:spPr bwMode="auto">
              <a:xfrm>
                <a:off x="1531938" y="1298575"/>
                <a:ext cx="23813" cy="19050"/>
              </a:xfrm>
              <a:custGeom>
                <a:avLst/>
                <a:gdLst>
                  <a:gd name="T0" fmla="*/ 2147483647 w 15"/>
                  <a:gd name="T1" fmla="*/ 0 h 12"/>
                  <a:gd name="T2" fmla="*/ 2147483647 w 15"/>
                  <a:gd name="T3" fmla="*/ 0 h 12"/>
                  <a:gd name="T4" fmla="*/ 2147483647 w 15"/>
                  <a:gd name="T5" fmla="*/ 0 h 12"/>
                  <a:gd name="T6" fmla="*/ 2147483647 w 15"/>
                  <a:gd name="T7" fmla="*/ 2147483647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2147483647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0 w 15"/>
                  <a:gd name="T25" fmla="*/ 2147483647 h 12"/>
                  <a:gd name="T26" fmla="*/ 2147483647 w 15"/>
                  <a:gd name="T27" fmla="*/ 2147483647 h 12"/>
                  <a:gd name="T28" fmla="*/ 2147483647 w 15"/>
                  <a:gd name="T29" fmla="*/ 2147483647 h 12"/>
                  <a:gd name="T30" fmla="*/ 2147483647 w 15"/>
                  <a:gd name="T31" fmla="*/ 2147483647 h 12"/>
                  <a:gd name="T32" fmla="*/ 2147483647 w 15"/>
                  <a:gd name="T33" fmla="*/ 2147483647 h 12"/>
                  <a:gd name="T34" fmla="*/ 2147483647 w 15"/>
                  <a:gd name="T35" fmla="*/ 2147483647 h 12"/>
                  <a:gd name="T36" fmla="*/ 2147483647 w 15"/>
                  <a:gd name="T37" fmla="*/ 2147483647 h 12"/>
                  <a:gd name="T38" fmla="*/ 2147483647 w 15"/>
                  <a:gd name="T39" fmla="*/ 2147483647 h 12"/>
                  <a:gd name="T40" fmla="*/ 2147483647 w 15"/>
                  <a:gd name="T41" fmla="*/ 2147483647 h 12"/>
                  <a:gd name="T42" fmla="*/ 2147483647 w 15"/>
                  <a:gd name="T43" fmla="*/ 2147483647 h 12"/>
                  <a:gd name="T44" fmla="*/ 2147483647 w 15"/>
                  <a:gd name="T45" fmla="*/ 2147483647 h 12"/>
                  <a:gd name="T46" fmla="*/ 2147483647 w 15"/>
                  <a:gd name="T47" fmla="*/ 2147483647 h 12"/>
                  <a:gd name="T48" fmla="*/ 2147483647 w 15"/>
                  <a:gd name="T49" fmla="*/ 2147483647 h 12"/>
                  <a:gd name="T50" fmla="*/ 2147483647 w 15"/>
                  <a:gd name="T51" fmla="*/ 2147483647 h 12"/>
                  <a:gd name="T52" fmla="*/ 2147483647 w 15"/>
                  <a:gd name="T53" fmla="*/ 2147483647 h 12"/>
                  <a:gd name="T54" fmla="*/ 2147483647 w 15"/>
                  <a:gd name="T55" fmla="*/ 2147483647 h 12"/>
                  <a:gd name="T56" fmla="*/ 2147483647 w 15"/>
                  <a:gd name="T57" fmla="*/ 2147483647 h 12"/>
                  <a:gd name="T58" fmla="*/ 2147483647 w 15"/>
                  <a:gd name="T59" fmla="*/ 2147483647 h 12"/>
                  <a:gd name="T60" fmla="*/ 2147483647 w 15"/>
                  <a:gd name="T61" fmla="*/ 2147483647 h 12"/>
                  <a:gd name="T62" fmla="*/ 2147483647 w 15"/>
                  <a:gd name="T63" fmla="*/ 2147483647 h 12"/>
                  <a:gd name="T64" fmla="*/ 2147483647 w 15"/>
                  <a:gd name="T65" fmla="*/ 2147483647 h 12"/>
                  <a:gd name="T66" fmla="*/ 2147483647 w 15"/>
                  <a:gd name="T67" fmla="*/ 2147483647 h 12"/>
                  <a:gd name="T68" fmla="*/ 2147483647 w 15"/>
                  <a:gd name="T69" fmla="*/ 2147483647 h 12"/>
                  <a:gd name="T70" fmla="*/ 2147483647 w 15"/>
                  <a:gd name="T71" fmla="*/ 2147483647 h 12"/>
                  <a:gd name="T72" fmla="*/ 2147483647 w 15"/>
                  <a:gd name="T73" fmla="*/ 2147483647 h 12"/>
                  <a:gd name="T74" fmla="*/ 2147483647 w 15"/>
                  <a:gd name="T75" fmla="*/ 2147483647 h 12"/>
                  <a:gd name="T76" fmla="*/ 2147483647 w 15"/>
                  <a:gd name="T77" fmla="*/ 2147483647 h 12"/>
                  <a:gd name="T78" fmla="*/ 2147483647 w 15"/>
                  <a:gd name="T79" fmla="*/ 2147483647 h 12"/>
                  <a:gd name="T80" fmla="*/ 2147483647 w 15"/>
                  <a:gd name="T81" fmla="*/ 2147483647 h 12"/>
                  <a:gd name="T82" fmla="*/ 2147483647 w 15"/>
                  <a:gd name="T83" fmla="*/ 0 h 12"/>
                  <a:gd name="T84" fmla="*/ 2147483647 w 15"/>
                  <a:gd name="T85" fmla="*/ 0 h 1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5" h="12">
                    <a:moveTo>
                      <a:pt x="8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8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1" name="Freeform 1736"/>
              <p:cNvSpPr/>
              <p:nvPr/>
            </p:nvSpPr>
            <p:spPr bwMode="auto">
              <a:xfrm>
                <a:off x="1531938" y="1298575"/>
                <a:ext cx="23813" cy="19050"/>
              </a:xfrm>
              <a:custGeom>
                <a:avLst/>
                <a:gdLst>
                  <a:gd name="T0" fmla="*/ 2147483647 w 15"/>
                  <a:gd name="T1" fmla="*/ 0 h 12"/>
                  <a:gd name="T2" fmla="*/ 2147483647 w 15"/>
                  <a:gd name="T3" fmla="*/ 0 h 12"/>
                  <a:gd name="T4" fmla="*/ 2147483647 w 15"/>
                  <a:gd name="T5" fmla="*/ 0 h 12"/>
                  <a:gd name="T6" fmla="*/ 2147483647 w 15"/>
                  <a:gd name="T7" fmla="*/ 2147483647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2147483647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0 w 15"/>
                  <a:gd name="T25" fmla="*/ 2147483647 h 12"/>
                  <a:gd name="T26" fmla="*/ 2147483647 w 15"/>
                  <a:gd name="T27" fmla="*/ 2147483647 h 12"/>
                  <a:gd name="T28" fmla="*/ 2147483647 w 15"/>
                  <a:gd name="T29" fmla="*/ 2147483647 h 12"/>
                  <a:gd name="T30" fmla="*/ 2147483647 w 15"/>
                  <a:gd name="T31" fmla="*/ 2147483647 h 12"/>
                  <a:gd name="T32" fmla="*/ 2147483647 w 15"/>
                  <a:gd name="T33" fmla="*/ 2147483647 h 12"/>
                  <a:gd name="T34" fmla="*/ 2147483647 w 15"/>
                  <a:gd name="T35" fmla="*/ 2147483647 h 12"/>
                  <a:gd name="T36" fmla="*/ 2147483647 w 15"/>
                  <a:gd name="T37" fmla="*/ 2147483647 h 12"/>
                  <a:gd name="T38" fmla="*/ 2147483647 w 15"/>
                  <a:gd name="T39" fmla="*/ 2147483647 h 12"/>
                  <a:gd name="T40" fmla="*/ 2147483647 w 15"/>
                  <a:gd name="T41" fmla="*/ 2147483647 h 12"/>
                  <a:gd name="T42" fmla="*/ 2147483647 w 15"/>
                  <a:gd name="T43" fmla="*/ 2147483647 h 12"/>
                  <a:gd name="T44" fmla="*/ 2147483647 w 15"/>
                  <a:gd name="T45" fmla="*/ 2147483647 h 12"/>
                  <a:gd name="T46" fmla="*/ 2147483647 w 15"/>
                  <a:gd name="T47" fmla="*/ 2147483647 h 12"/>
                  <a:gd name="T48" fmla="*/ 2147483647 w 15"/>
                  <a:gd name="T49" fmla="*/ 2147483647 h 12"/>
                  <a:gd name="T50" fmla="*/ 2147483647 w 15"/>
                  <a:gd name="T51" fmla="*/ 2147483647 h 12"/>
                  <a:gd name="T52" fmla="*/ 2147483647 w 15"/>
                  <a:gd name="T53" fmla="*/ 2147483647 h 12"/>
                  <a:gd name="T54" fmla="*/ 2147483647 w 15"/>
                  <a:gd name="T55" fmla="*/ 2147483647 h 12"/>
                  <a:gd name="T56" fmla="*/ 2147483647 w 15"/>
                  <a:gd name="T57" fmla="*/ 2147483647 h 12"/>
                  <a:gd name="T58" fmla="*/ 2147483647 w 15"/>
                  <a:gd name="T59" fmla="*/ 2147483647 h 12"/>
                  <a:gd name="T60" fmla="*/ 2147483647 w 15"/>
                  <a:gd name="T61" fmla="*/ 2147483647 h 12"/>
                  <a:gd name="T62" fmla="*/ 2147483647 w 15"/>
                  <a:gd name="T63" fmla="*/ 2147483647 h 12"/>
                  <a:gd name="T64" fmla="*/ 2147483647 w 15"/>
                  <a:gd name="T65" fmla="*/ 2147483647 h 12"/>
                  <a:gd name="T66" fmla="*/ 2147483647 w 15"/>
                  <a:gd name="T67" fmla="*/ 2147483647 h 12"/>
                  <a:gd name="T68" fmla="*/ 2147483647 w 15"/>
                  <a:gd name="T69" fmla="*/ 2147483647 h 12"/>
                  <a:gd name="T70" fmla="*/ 2147483647 w 15"/>
                  <a:gd name="T71" fmla="*/ 2147483647 h 12"/>
                  <a:gd name="T72" fmla="*/ 2147483647 w 15"/>
                  <a:gd name="T73" fmla="*/ 2147483647 h 12"/>
                  <a:gd name="T74" fmla="*/ 2147483647 w 15"/>
                  <a:gd name="T75" fmla="*/ 2147483647 h 12"/>
                  <a:gd name="T76" fmla="*/ 2147483647 w 15"/>
                  <a:gd name="T77" fmla="*/ 2147483647 h 12"/>
                  <a:gd name="T78" fmla="*/ 2147483647 w 15"/>
                  <a:gd name="T79" fmla="*/ 2147483647 h 12"/>
                  <a:gd name="T80" fmla="*/ 2147483647 w 15"/>
                  <a:gd name="T81" fmla="*/ 2147483647 h 12"/>
                  <a:gd name="T82" fmla="*/ 2147483647 w 15"/>
                  <a:gd name="T83" fmla="*/ 0 h 12"/>
                  <a:gd name="T84" fmla="*/ 2147483647 w 15"/>
                  <a:gd name="T85" fmla="*/ 0 h 1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5" h="12">
                    <a:moveTo>
                      <a:pt x="8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5" y="8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2" name="Freeform 1737"/>
              <p:cNvSpPr/>
              <p:nvPr/>
            </p:nvSpPr>
            <p:spPr bwMode="auto">
              <a:xfrm>
                <a:off x="1506538" y="1317625"/>
                <a:ext cx="33338" cy="38100"/>
              </a:xfrm>
              <a:custGeom>
                <a:avLst/>
                <a:gdLst>
                  <a:gd name="T0" fmla="*/ 2147483647 w 21"/>
                  <a:gd name="T1" fmla="*/ 0 h 24"/>
                  <a:gd name="T2" fmla="*/ 2147483647 w 21"/>
                  <a:gd name="T3" fmla="*/ 2147483647 h 24"/>
                  <a:gd name="T4" fmla="*/ 2147483647 w 21"/>
                  <a:gd name="T5" fmla="*/ 2147483647 h 24"/>
                  <a:gd name="T6" fmla="*/ 2147483647 w 21"/>
                  <a:gd name="T7" fmla="*/ 2147483647 h 24"/>
                  <a:gd name="T8" fmla="*/ 2147483647 w 21"/>
                  <a:gd name="T9" fmla="*/ 2147483647 h 24"/>
                  <a:gd name="T10" fmla="*/ 2147483647 w 21"/>
                  <a:gd name="T11" fmla="*/ 2147483647 h 24"/>
                  <a:gd name="T12" fmla="*/ 2147483647 w 21"/>
                  <a:gd name="T13" fmla="*/ 2147483647 h 24"/>
                  <a:gd name="T14" fmla="*/ 2147483647 w 21"/>
                  <a:gd name="T15" fmla="*/ 2147483647 h 24"/>
                  <a:gd name="T16" fmla="*/ 2147483647 w 21"/>
                  <a:gd name="T17" fmla="*/ 2147483647 h 24"/>
                  <a:gd name="T18" fmla="*/ 2147483647 w 21"/>
                  <a:gd name="T19" fmla="*/ 2147483647 h 24"/>
                  <a:gd name="T20" fmla="*/ 2147483647 w 21"/>
                  <a:gd name="T21" fmla="*/ 2147483647 h 24"/>
                  <a:gd name="T22" fmla="*/ 2147483647 w 21"/>
                  <a:gd name="T23" fmla="*/ 2147483647 h 24"/>
                  <a:gd name="T24" fmla="*/ 2147483647 w 21"/>
                  <a:gd name="T25" fmla="*/ 2147483647 h 24"/>
                  <a:gd name="T26" fmla="*/ 0 w 21"/>
                  <a:gd name="T27" fmla="*/ 2147483647 h 24"/>
                  <a:gd name="T28" fmla="*/ 0 w 21"/>
                  <a:gd name="T29" fmla="*/ 2147483647 h 24"/>
                  <a:gd name="T30" fmla="*/ 0 w 21"/>
                  <a:gd name="T31" fmla="*/ 2147483647 h 24"/>
                  <a:gd name="T32" fmla="*/ 2147483647 w 21"/>
                  <a:gd name="T33" fmla="*/ 2147483647 h 24"/>
                  <a:gd name="T34" fmla="*/ 2147483647 w 21"/>
                  <a:gd name="T35" fmla="*/ 2147483647 h 24"/>
                  <a:gd name="T36" fmla="*/ 2147483647 w 21"/>
                  <a:gd name="T37" fmla="*/ 2147483647 h 24"/>
                  <a:gd name="T38" fmla="*/ 2147483647 w 21"/>
                  <a:gd name="T39" fmla="*/ 2147483647 h 24"/>
                  <a:gd name="T40" fmla="*/ 2147483647 w 21"/>
                  <a:gd name="T41" fmla="*/ 2147483647 h 24"/>
                  <a:gd name="T42" fmla="*/ 2147483647 w 21"/>
                  <a:gd name="T43" fmla="*/ 2147483647 h 24"/>
                  <a:gd name="T44" fmla="*/ 2147483647 w 21"/>
                  <a:gd name="T45" fmla="*/ 2147483647 h 24"/>
                  <a:gd name="T46" fmla="*/ 2147483647 w 21"/>
                  <a:gd name="T47" fmla="*/ 2147483647 h 24"/>
                  <a:gd name="T48" fmla="*/ 2147483647 w 21"/>
                  <a:gd name="T49" fmla="*/ 2147483647 h 24"/>
                  <a:gd name="T50" fmla="*/ 2147483647 w 21"/>
                  <a:gd name="T51" fmla="*/ 2147483647 h 24"/>
                  <a:gd name="T52" fmla="*/ 2147483647 w 21"/>
                  <a:gd name="T53" fmla="*/ 2147483647 h 24"/>
                  <a:gd name="T54" fmla="*/ 2147483647 w 21"/>
                  <a:gd name="T55" fmla="*/ 2147483647 h 24"/>
                  <a:gd name="T56" fmla="*/ 2147483647 w 21"/>
                  <a:gd name="T57" fmla="*/ 2147483647 h 24"/>
                  <a:gd name="T58" fmla="*/ 2147483647 w 21"/>
                  <a:gd name="T59" fmla="*/ 2147483647 h 24"/>
                  <a:gd name="T60" fmla="*/ 2147483647 w 21"/>
                  <a:gd name="T61" fmla="*/ 2147483647 h 24"/>
                  <a:gd name="T62" fmla="*/ 2147483647 w 21"/>
                  <a:gd name="T63" fmla="*/ 2147483647 h 24"/>
                  <a:gd name="T64" fmla="*/ 2147483647 w 21"/>
                  <a:gd name="T65" fmla="*/ 2147483647 h 24"/>
                  <a:gd name="T66" fmla="*/ 2147483647 w 21"/>
                  <a:gd name="T67" fmla="*/ 2147483647 h 24"/>
                  <a:gd name="T68" fmla="*/ 2147483647 w 21"/>
                  <a:gd name="T69" fmla="*/ 2147483647 h 24"/>
                  <a:gd name="T70" fmla="*/ 2147483647 w 21"/>
                  <a:gd name="T71" fmla="*/ 2147483647 h 24"/>
                  <a:gd name="T72" fmla="*/ 2147483647 w 21"/>
                  <a:gd name="T73" fmla="*/ 2147483647 h 24"/>
                  <a:gd name="T74" fmla="*/ 2147483647 w 21"/>
                  <a:gd name="T75" fmla="*/ 0 h 2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" h="24">
                    <a:moveTo>
                      <a:pt x="21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19" y="3"/>
                    </a:lnTo>
                    <a:lnTo>
                      <a:pt x="19" y="7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2" y="19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5" y="22"/>
                    </a:lnTo>
                    <a:lnTo>
                      <a:pt x="7" y="19"/>
                    </a:lnTo>
                    <a:lnTo>
                      <a:pt x="9" y="22"/>
                    </a:lnTo>
                    <a:lnTo>
                      <a:pt x="9" y="24"/>
                    </a:lnTo>
                    <a:lnTo>
                      <a:pt x="9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16" y="19"/>
                    </a:lnTo>
                    <a:lnTo>
                      <a:pt x="16" y="17"/>
                    </a:lnTo>
                    <a:lnTo>
                      <a:pt x="19" y="19"/>
                    </a:lnTo>
                    <a:lnTo>
                      <a:pt x="16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21" y="10"/>
                    </a:lnTo>
                    <a:lnTo>
                      <a:pt x="21" y="7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3" name="Freeform 1738"/>
              <p:cNvSpPr/>
              <p:nvPr/>
            </p:nvSpPr>
            <p:spPr bwMode="auto">
              <a:xfrm>
                <a:off x="1506538" y="1317625"/>
                <a:ext cx="33338" cy="38100"/>
              </a:xfrm>
              <a:custGeom>
                <a:avLst/>
                <a:gdLst>
                  <a:gd name="T0" fmla="*/ 2147483647 w 21"/>
                  <a:gd name="T1" fmla="*/ 0 h 24"/>
                  <a:gd name="T2" fmla="*/ 2147483647 w 21"/>
                  <a:gd name="T3" fmla="*/ 2147483647 h 24"/>
                  <a:gd name="T4" fmla="*/ 2147483647 w 21"/>
                  <a:gd name="T5" fmla="*/ 2147483647 h 24"/>
                  <a:gd name="T6" fmla="*/ 2147483647 w 21"/>
                  <a:gd name="T7" fmla="*/ 2147483647 h 24"/>
                  <a:gd name="T8" fmla="*/ 2147483647 w 21"/>
                  <a:gd name="T9" fmla="*/ 2147483647 h 24"/>
                  <a:gd name="T10" fmla="*/ 2147483647 w 21"/>
                  <a:gd name="T11" fmla="*/ 2147483647 h 24"/>
                  <a:gd name="T12" fmla="*/ 2147483647 w 21"/>
                  <a:gd name="T13" fmla="*/ 2147483647 h 24"/>
                  <a:gd name="T14" fmla="*/ 2147483647 w 21"/>
                  <a:gd name="T15" fmla="*/ 2147483647 h 24"/>
                  <a:gd name="T16" fmla="*/ 2147483647 w 21"/>
                  <a:gd name="T17" fmla="*/ 2147483647 h 24"/>
                  <a:gd name="T18" fmla="*/ 2147483647 w 21"/>
                  <a:gd name="T19" fmla="*/ 2147483647 h 24"/>
                  <a:gd name="T20" fmla="*/ 2147483647 w 21"/>
                  <a:gd name="T21" fmla="*/ 2147483647 h 24"/>
                  <a:gd name="T22" fmla="*/ 2147483647 w 21"/>
                  <a:gd name="T23" fmla="*/ 2147483647 h 24"/>
                  <a:gd name="T24" fmla="*/ 2147483647 w 21"/>
                  <a:gd name="T25" fmla="*/ 2147483647 h 24"/>
                  <a:gd name="T26" fmla="*/ 0 w 21"/>
                  <a:gd name="T27" fmla="*/ 2147483647 h 24"/>
                  <a:gd name="T28" fmla="*/ 0 w 21"/>
                  <a:gd name="T29" fmla="*/ 2147483647 h 24"/>
                  <a:gd name="T30" fmla="*/ 0 w 21"/>
                  <a:gd name="T31" fmla="*/ 2147483647 h 24"/>
                  <a:gd name="T32" fmla="*/ 2147483647 w 21"/>
                  <a:gd name="T33" fmla="*/ 2147483647 h 24"/>
                  <a:gd name="T34" fmla="*/ 2147483647 w 21"/>
                  <a:gd name="T35" fmla="*/ 2147483647 h 24"/>
                  <a:gd name="T36" fmla="*/ 2147483647 w 21"/>
                  <a:gd name="T37" fmla="*/ 2147483647 h 24"/>
                  <a:gd name="T38" fmla="*/ 2147483647 w 21"/>
                  <a:gd name="T39" fmla="*/ 2147483647 h 24"/>
                  <a:gd name="T40" fmla="*/ 2147483647 w 21"/>
                  <a:gd name="T41" fmla="*/ 2147483647 h 24"/>
                  <a:gd name="T42" fmla="*/ 2147483647 w 21"/>
                  <a:gd name="T43" fmla="*/ 2147483647 h 24"/>
                  <a:gd name="T44" fmla="*/ 2147483647 w 21"/>
                  <a:gd name="T45" fmla="*/ 2147483647 h 24"/>
                  <a:gd name="T46" fmla="*/ 2147483647 w 21"/>
                  <a:gd name="T47" fmla="*/ 2147483647 h 24"/>
                  <a:gd name="T48" fmla="*/ 2147483647 w 21"/>
                  <a:gd name="T49" fmla="*/ 2147483647 h 24"/>
                  <a:gd name="T50" fmla="*/ 2147483647 w 21"/>
                  <a:gd name="T51" fmla="*/ 2147483647 h 24"/>
                  <a:gd name="T52" fmla="*/ 2147483647 w 21"/>
                  <a:gd name="T53" fmla="*/ 2147483647 h 24"/>
                  <a:gd name="T54" fmla="*/ 2147483647 w 21"/>
                  <a:gd name="T55" fmla="*/ 2147483647 h 24"/>
                  <a:gd name="T56" fmla="*/ 2147483647 w 21"/>
                  <a:gd name="T57" fmla="*/ 2147483647 h 24"/>
                  <a:gd name="T58" fmla="*/ 2147483647 w 21"/>
                  <a:gd name="T59" fmla="*/ 2147483647 h 24"/>
                  <a:gd name="T60" fmla="*/ 2147483647 w 21"/>
                  <a:gd name="T61" fmla="*/ 2147483647 h 24"/>
                  <a:gd name="T62" fmla="*/ 2147483647 w 21"/>
                  <a:gd name="T63" fmla="*/ 2147483647 h 24"/>
                  <a:gd name="T64" fmla="*/ 2147483647 w 21"/>
                  <a:gd name="T65" fmla="*/ 2147483647 h 24"/>
                  <a:gd name="T66" fmla="*/ 2147483647 w 21"/>
                  <a:gd name="T67" fmla="*/ 2147483647 h 24"/>
                  <a:gd name="T68" fmla="*/ 2147483647 w 21"/>
                  <a:gd name="T69" fmla="*/ 2147483647 h 24"/>
                  <a:gd name="T70" fmla="*/ 2147483647 w 21"/>
                  <a:gd name="T71" fmla="*/ 2147483647 h 24"/>
                  <a:gd name="T72" fmla="*/ 2147483647 w 21"/>
                  <a:gd name="T73" fmla="*/ 2147483647 h 24"/>
                  <a:gd name="T74" fmla="*/ 2147483647 w 21"/>
                  <a:gd name="T75" fmla="*/ 0 h 2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1" h="24">
                    <a:moveTo>
                      <a:pt x="21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19" y="3"/>
                    </a:lnTo>
                    <a:lnTo>
                      <a:pt x="19" y="7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5" y="19"/>
                    </a:lnTo>
                    <a:lnTo>
                      <a:pt x="2" y="19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5" y="22"/>
                    </a:lnTo>
                    <a:lnTo>
                      <a:pt x="7" y="19"/>
                    </a:lnTo>
                    <a:lnTo>
                      <a:pt x="9" y="22"/>
                    </a:lnTo>
                    <a:lnTo>
                      <a:pt x="9" y="24"/>
                    </a:lnTo>
                    <a:lnTo>
                      <a:pt x="9" y="22"/>
                    </a:lnTo>
                    <a:lnTo>
                      <a:pt x="12" y="22"/>
                    </a:lnTo>
                    <a:lnTo>
                      <a:pt x="12" y="19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4" y="19"/>
                    </a:lnTo>
                    <a:lnTo>
                      <a:pt x="16" y="22"/>
                    </a:lnTo>
                    <a:lnTo>
                      <a:pt x="16" y="19"/>
                    </a:lnTo>
                    <a:lnTo>
                      <a:pt x="16" y="17"/>
                    </a:lnTo>
                    <a:lnTo>
                      <a:pt x="19" y="19"/>
                    </a:lnTo>
                    <a:lnTo>
                      <a:pt x="16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21" y="10"/>
                    </a:lnTo>
                    <a:lnTo>
                      <a:pt x="21" y="7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4" name="Freeform 1739"/>
              <p:cNvSpPr/>
              <p:nvPr/>
            </p:nvSpPr>
            <p:spPr bwMode="auto">
              <a:xfrm>
                <a:off x="1528763" y="1333500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5" name="Freeform 1740"/>
              <p:cNvSpPr/>
              <p:nvPr/>
            </p:nvSpPr>
            <p:spPr bwMode="auto">
              <a:xfrm>
                <a:off x="1528763" y="1333500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6" name="Freeform 1741"/>
              <p:cNvSpPr/>
              <p:nvPr/>
            </p:nvSpPr>
            <p:spPr bwMode="auto">
              <a:xfrm>
                <a:off x="1509713" y="1352550"/>
                <a:ext cx="7938" cy="6350"/>
              </a:xfrm>
              <a:custGeom>
                <a:avLst/>
                <a:gdLst>
                  <a:gd name="T0" fmla="*/ 2147483647 w 5"/>
                  <a:gd name="T1" fmla="*/ 0 h 4"/>
                  <a:gd name="T2" fmla="*/ 2147483647 w 5"/>
                  <a:gd name="T3" fmla="*/ 0 h 4"/>
                  <a:gd name="T4" fmla="*/ 2147483647 w 5"/>
                  <a:gd name="T5" fmla="*/ 2147483647 h 4"/>
                  <a:gd name="T6" fmla="*/ 0 w 5"/>
                  <a:gd name="T7" fmla="*/ 2147483647 h 4"/>
                  <a:gd name="T8" fmla="*/ 0 w 5"/>
                  <a:gd name="T9" fmla="*/ 2147483647 h 4"/>
                  <a:gd name="T10" fmla="*/ 0 w 5"/>
                  <a:gd name="T11" fmla="*/ 2147483647 h 4"/>
                  <a:gd name="T12" fmla="*/ 2147483647 w 5"/>
                  <a:gd name="T13" fmla="*/ 2147483647 h 4"/>
                  <a:gd name="T14" fmla="*/ 2147483647 w 5"/>
                  <a:gd name="T15" fmla="*/ 2147483647 h 4"/>
                  <a:gd name="T16" fmla="*/ 2147483647 w 5"/>
                  <a:gd name="T17" fmla="*/ 2147483647 h 4"/>
                  <a:gd name="T18" fmla="*/ 2147483647 w 5"/>
                  <a:gd name="T19" fmla="*/ 2147483647 h 4"/>
                  <a:gd name="T20" fmla="*/ 2147483647 w 5"/>
                  <a:gd name="T21" fmla="*/ 2147483647 h 4"/>
                  <a:gd name="T22" fmla="*/ 2147483647 w 5"/>
                  <a:gd name="T23" fmla="*/ 0 h 4"/>
                  <a:gd name="T24" fmla="*/ 2147483647 w 5"/>
                  <a:gd name="T25" fmla="*/ 0 h 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7" name="Freeform 1742"/>
              <p:cNvSpPr/>
              <p:nvPr/>
            </p:nvSpPr>
            <p:spPr bwMode="auto">
              <a:xfrm>
                <a:off x="1509713" y="1352550"/>
                <a:ext cx="7938" cy="6350"/>
              </a:xfrm>
              <a:custGeom>
                <a:avLst/>
                <a:gdLst>
                  <a:gd name="T0" fmla="*/ 2147483647 w 5"/>
                  <a:gd name="T1" fmla="*/ 0 h 4"/>
                  <a:gd name="T2" fmla="*/ 2147483647 w 5"/>
                  <a:gd name="T3" fmla="*/ 0 h 4"/>
                  <a:gd name="T4" fmla="*/ 2147483647 w 5"/>
                  <a:gd name="T5" fmla="*/ 2147483647 h 4"/>
                  <a:gd name="T6" fmla="*/ 0 w 5"/>
                  <a:gd name="T7" fmla="*/ 2147483647 h 4"/>
                  <a:gd name="T8" fmla="*/ 0 w 5"/>
                  <a:gd name="T9" fmla="*/ 2147483647 h 4"/>
                  <a:gd name="T10" fmla="*/ 0 w 5"/>
                  <a:gd name="T11" fmla="*/ 2147483647 h 4"/>
                  <a:gd name="T12" fmla="*/ 2147483647 w 5"/>
                  <a:gd name="T13" fmla="*/ 2147483647 h 4"/>
                  <a:gd name="T14" fmla="*/ 2147483647 w 5"/>
                  <a:gd name="T15" fmla="*/ 2147483647 h 4"/>
                  <a:gd name="T16" fmla="*/ 2147483647 w 5"/>
                  <a:gd name="T17" fmla="*/ 2147483647 h 4"/>
                  <a:gd name="T18" fmla="*/ 2147483647 w 5"/>
                  <a:gd name="T19" fmla="*/ 2147483647 h 4"/>
                  <a:gd name="T20" fmla="*/ 2147483647 w 5"/>
                  <a:gd name="T21" fmla="*/ 2147483647 h 4"/>
                  <a:gd name="T22" fmla="*/ 2147483647 w 5"/>
                  <a:gd name="T23" fmla="*/ 0 h 4"/>
                  <a:gd name="T24" fmla="*/ 2147483647 w 5"/>
                  <a:gd name="T25" fmla="*/ 0 h 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8" name="Freeform 1743"/>
              <p:cNvSpPr/>
              <p:nvPr/>
            </p:nvSpPr>
            <p:spPr bwMode="auto">
              <a:xfrm>
                <a:off x="1498600" y="1355725"/>
                <a:ext cx="11113" cy="11113"/>
              </a:xfrm>
              <a:custGeom>
                <a:avLst/>
                <a:gdLst>
                  <a:gd name="T0" fmla="*/ 2147483647 w 3"/>
                  <a:gd name="T1" fmla="*/ 0 h 3"/>
                  <a:gd name="T2" fmla="*/ 2147483647 w 3"/>
                  <a:gd name="T3" fmla="*/ 0 h 3"/>
                  <a:gd name="T4" fmla="*/ 0 w 3"/>
                  <a:gd name="T5" fmla="*/ 0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2147483647 w 3"/>
                  <a:gd name="T11" fmla="*/ 2147483647 h 3"/>
                  <a:gd name="T12" fmla="*/ 2147483647 w 3"/>
                  <a:gd name="T13" fmla="*/ 2147483647 h 3"/>
                  <a:gd name="T14" fmla="*/ 2147483647 w 3"/>
                  <a:gd name="T15" fmla="*/ 2147483647 h 3"/>
                  <a:gd name="T16" fmla="*/ 2147483647 w 3"/>
                  <a:gd name="T17" fmla="*/ 2147483647 h 3"/>
                  <a:gd name="T18" fmla="*/ 2147483647 w 3"/>
                  <a:gd name="T19" fmla="*/ 2147483647 h 3"/>
                  <a:gd name="T20" fmla="*/ 2147483647 w 3"/>
                  <a:gd name="T21" fmla="*/ 2147483647 h 3"/>
                  <a:gd name="T22" fmla="*/ 2147483647 w 3"/>
                  <a:gd name="T23" fmla="*/ 2147483647 h 3"/>
                  <a:gd name="T24" fmla="*/ 2147483647 w 3"/>
                  <a:gd name="T25" fmla="*/ 2147483647 h 3"/>
                  <a:gd name="T26" fmla="*/ 2147483647 w 3"/>
                  <a:gd name="T27" fmla="*/ 2147483647 h 3"/>
                  <a:gd name="T28" fmla="*/ 2147483647 w 3"/>
                  <a:gd name="T29" fmla="*/ 2147483647 h 3"/>
                  <a:gd name="T30" fmla="*/ 2147483647 w 3"/>
                  <a:gd name="T31" fmla="*/ 2147483647 h 3"/>
                  <a:gd name="T32" fmla="*/ 2147483647 w 3"/>
                  <a:gd name="T33" fmla="*/ 0 h 3"/>
                  <a:gd name="T34" fmla="*/ 2147483647 w 3"/>
                  <a:gd name="T35" fmla="*/ 0 h 3"/>
                  <a:gd name="T36" fmla="*/ 2147483647 w 3"/>
                  <a:gd name="T37" fmla="*/ 0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9" name="Rectangle 1744"/>
              <p:cNvSpPr>
                <a:spLocks noChangeArrowheads="1"/>
              </p:cNvSpPr>
              <p:nvPr/>
            </p:nvSpPr>
            <p:spPr bwMode="auto">
              <a:xfrm>
                <a:off x="1498600" y="1352550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0" name="Rectangle 1745"/>
              <p:cNvSpPr>
                <a:spLocks noChangeArrowheads="1"/>
              </p:cNvSpPr>
              <p:nvPr/>
            </p:nvSpPr>
            <p:spPr bwMode="auto">
              <a:xfrm>
                <a:off x="1498600" y="1352550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1" name="Freeform 1746"/>
              <p:cNvSpPr/>
              <p:nvPr/>
            </p:nvSpPr>
            <p:spPr bwMode="auto">
              <a:xfrm>
                <a:off x="1490663" y="135572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72" name="Freeform 1747"/>
              <p:cNvSpPr/>
              <p:nvPr/>
            </p:nvSpPr>
            <p:spPr bwMode="auto">
              <a:xfrm>
                <a:off x="1490663" y="135572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73" name="Rectangle 1748"/>
              <p:cNvSpPr>
                <a:spLocks noChangeArrowheads="1"/>
              </p:cNvSpPr>
              <p:nvPr/>
            </p:nvSpPr>
            <p:spPr bwMode="auto">
              <a:xfrm>
                <a:off x="1498600" y="1358900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4" name="Rectangle 1749"/>
              <p:cNvSpPr>
                <a:spLocks noChangeArrowheads="1"/>
              </p:cNvSpPr>
              <p:nvPr/>
            </p:nvSpPr>
            <p:spPr bwMode="auto">
              <a:xfrm>
                <a:off x="1498600" y="1358900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5" name="Freeform 1750"/>
              <p:cNvSpPr/>
              <p:nvPr/>
            </p:nvSpPr>
            <p:spPr bwMode="auto">
              <a:xfrm>
                <a:off x="1498600" y="1355725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76" name="Freeform 1751"/>
              <p:cNvSpPr/>
              <p:nvPr/>
            </p:nvSpPr>
            <p:spPr bwMode="auto">
              <a:xfrm>
                <a:off x="1498600" y="1355725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77" name="Rectangle 1752"/>
              <p:cNvSpPr>
                <a:spLocks noChangeArrowheads="1"/>
              </p:cNvSpPr>
              <p:nvPr/>
            </p:nvSpPr>
            <p:spPr bwMode="auto">
              <a:xfrm>
                <a:off x="1501775" y="1355725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8" name="Rectangle 1753"/>
              <p:cNvSpPr>
                <a:spLocks noChangeArrowheads="1"/>
              </p:cNvSpPr>
              <p:nvPr/>
            </p:nvSpPr>
            <p:spPr bwMode="auto">
              <a:xfrm>
                <a:off x="1501775" y="1355725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9" name="Freeform 1754"/>
              <p:cNvSpPr/>
              <p:nvPr/>
            </p:nvSpPr>
            <p:spPr bwMode="auto">
              <a:xfrm>
                <a:off x="1506538" y="1366838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0" name="Freeform 1755"/>
              <p:cNvSpPr/>
              <p:nvPr/>
            </p:nvSpPr>
            <p:spPr bwMode="auto">
              <a:xfrm>
                <a:off x="1506538" y="1366838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1" name="Freeform 1756"/>
              <p:cNvSpPr/>
              <p:nvPr/>
            </p:nvSpPr>
            <p:spPr bwMode="auto">
              <a:xfrm>
                <a:off x="1501775" y="13700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2" name="Freeform 1757"/>
              <p:cNvSpPr/>
              <p:nvPr/>
            </p:nvSpPr>
            <p:spPr bwMode="auto">
              <a:xfrm>
                <a:off x="1501775" y="13700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3" name="Freeform 1758"/>
              <p:cNvSpPr/>
              <p:nvPr/>
            </p:nvSpPr>
            <p:spPr bwMode="auto">
              <a:xfrm>
                <a:off x="1555750" y="1303338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0 h 2"/>
                  <a:gd name="T5" fmla="*/ 2147483647 h 2"/>
                  <a:gd name="T6" fmla="*/ 0 h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0" y="T0"/>
                  </a:cxn>
                  <a:cxn ang="T9">
                    <a:pos x="0" y="T1"/>
                  </a:cxn>
                  <a:cxn ang="T10">
                    <a:pos x="0" y="T2"/>
                  </a:cxn>
                  <a:cxn ang="T11">
                    <a:pos x="0" y="T3"/>
                  </a:cxn>
                  <a:cxn ang="T12">
                    <a:pos x="0" y="T4"/>
                  </a:cxn>
                  <a:cxn ang="T13">
                    <a:pos x="0" y="T5"/>
                  </a:cxn>
                  <a:cxn ang="T14">
                    <a:pos x="0" y="T6"/>
                  </a:cxn>
                  <a:cxn ang="T15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4" name="Freeform 1759"/>
              <p:cNvSpPr/>
              <p:nvPr/>
            </p:nvSpPr>
            <p:spPr bwMode="auto">
              <a:xfrm>
                <a:off x="1555750" y="1303338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0 h 2"/>
                  <a:gd name="T5" fmla="*/ 2147483647 h 2"/>
                  <a:gd name="T6" fmla="*/ 0 h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0" y="T0"/>
                  </a:cxn>
                  <a:cxn ang="T9">
                    <a:pos x="0" y="T1"/>
                  </a:cxn>
                  <a:cxn ang="T10">
                    <a:pos x="0" y="T2"/>
                  </a:cxn>
                  <a:cxn ang="T11">
                    <a:pos x="0" y="T3"/>
                  </a:cxn>
                  <a:cxn ang="T12">
                    <a:pos x="0" y="T4"/>
                  </a:cxn>
                  <a:cxn ang="T13">
                    <a:pos x="0" y="T5"/>
                  </a:cxn>
                  <a:cxn ang="T14">
                    <a:pos x="0" y="T6"/>
                  </a:cxn>
                  <a:cxn ang="T15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5" name="Freeform 1760"/>
              <p:cNvSpPr/>
              <p:nvPr/>
            </p:nvSpPr>
            <p:spPr bwMode="auto">
              <a:xfrm>
                <a:off x="1558925" y="1298575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2147483647 w 5"/>
                  <a:gd name="T3" fmla="*/ 0 h 3"/>
                  <a:gd name="T4" fmla="*/ 2147483647 w 5"/>
                  <a:gd name="T5" fmla="*/ 0 h 3"/>
                  <a:gd name="T6" fmla="*/ 2147483647 w 5"/>
                  <a:gd name="T7" fmla="*/ 0 h 3"/>
                  <a:gd name="T8" fmla="*/ 0 w 5"/>
                  <a:gd name="T9" fmla="*/ 2147483647 h 3"/>
                  <a:gd name="T10" fmla="*/ 0 w 5"/>
                  <a:gd name="T11" fmla="*/ 2147483647 h 3"/>
                  <a:gd name="T12" fmla="*/ 0 w 5"/>
                  <a:gd name="T13" fmla="*/ 2147483647 h 3"/>
                  <a:gd name="T14" fmla="*/ 0 w 5"/>
                  <a:gd name="T15" fmla="*/ 2147483647 h 3"/>
                  <a:gd name="T16" fmla="*/ 2147483647 w 5"/>
                  <a:gd name="T17" fmla="*/ 0 h 3"/>
                  <a:gd name="T18" fmla="*/ 2147483647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6" name="Freeform 1761"/>
              <p:cNvSpPr/>
              <p:nvPr/>
            </p:nvSpPr>
            <p:spPr bwMode="auto">
              <a:xfrm>
                <a:off x="1558925" y="1298575"/>
                <a:ext cx="7938" cy="4763"/>
              </a:xfrm>
              <a:custGeom>
                <a:avLst/>
                <a:gdLst>
                  <a:gd name="T0" fmla="*/ 2147483647 w 5"/>
                  <a:gd name="T1" fmla="*/ 0 h 3"/>
                  <a:gd name="T2" fmla="*/ 2147483647 w 5"/>
                  <a:gd name="T3" fmla="*/ 0 h 3"/>
                  <a:gd name="T4" fmla="*/ 2147483647 w 5"/>
                  <a:gd name="T5" fmla="*/ 0 h 3"/>
                  <a:gd name="T6" fmla="*/ 2147483647 w 5"/>
                  <a:gd name="T7" fmla="*/ 0 h 3"/>
                  <a:gd name="T8" fmla="*/ 0 w 5"/>
                  <a:gd name="T9" fmla="*/ 2147483647 h 3"/>
                  <a:gd name="T10" fmla="*/ 0 w 5"/>
                  <a:gd name="T11" fmla="*/ 2147483647 h 3"/>
                  <a:gd name="T12" fmla="*/ 0 w 5"/>
                  <a:gd name="T13" fmla="*/ 2147483647 h 3"/>
                  <a:gd name="T14" fmla="*/ 0 w 5"/>
                  <a:gd name="T15" fmla="*/ 2147483647 h 3"/>
                  <a:gd name="T16" fmla="*/ 2147483647 w 5"/>
                  <a:gd name="T17" fmla="*/ 0 h 3"/>
                  <a:gd name="T18" fmla="*/ 2147483647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87" name="Rectangle 1762"/>
              <p:cNvSpPr>
                <a:spLocks noChangeArrowheads="1"/>
              </p:cNvSpPr>
              <p:nvPr/>
            </p:nvSpPr>
            <p:spPr bwMode="auto">
              <a:xfrm>
                <a:off x="1555750" y="1306513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88" name="Rectangle 1763"/>
              <p:cNvSpPr>
                <a:spLocks noChangeArrowheads="1"/>
              </p:cNvSpPr>
              <p:nvPr/>
            </p:nvSpPr>
            <p:spPr bwMode="auto">
              <a:xfrm>
                <a:off x="1555750" y="1306513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89" name="Freeform 1764"/>
              <p:cNvSpPr/>
              <p:nvPr/>
            </p:nvSpPr>
            <p:spPr bwMode="auto">
              <a:xfrm>
                <a:off x="1566863" y="1295400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0" name="Freeform 1765"/>
              <p:cNvSpPr/>
              <p:nvPr/>
            </p:nvSpPr>
            <p:spPr bwMode="auto">
              <a:xfrm>
                <a:off x="1566863" y="1295400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1" name="Freeform 1766"/>
              <p:cNvSpPr/>
              <p:nvPr/>
            </p:nvSpPr>
            <p:spPr bwMode="auto">
              <a:xfrm>
                <a:off x="1573213" y="1287463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0 w 3"/>
                  <a:gd name="T5" fmla="*/ 2147483647 h 3"/>
                  <a:gd name="T6" fmla="*/ 0 w 3"/>
                  <a:gd name="T7" fmla="*/ 2147483647 h 3"/>
                  <a:gd name="T8" fmla="*/ 2147483647 w 3"/>
                  <a:gd name="T9" fmla="*/ 2147483647 h 3"/>
                  <a:gd name="T10" fmla="*/ 2147483647 w 3"/>
                  <a:gd name="T11" fmla="*/ 0 h 3"/>
                  <a:gd name="T12" fmla="*/ 0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2" name="Freeform 1767"/>
              <p:cNvSpPr/>
              <p:nvPr/>
            </p:nvSpPr>
            <p:spPr bwMode="auto">
              <a:xfrm>
                <a:off x="1573213" y="1287463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0 w 3"/>
                  <a:gd name="T5" fmla="*/ 2147483647 h 3"/>
                  <a:gd name="T6" fmla="*/ 0 w 3"/>
                  <a:gd name="T7" fmla="*/ 2147483647 h 3"/>
                  <a:gd name="T8" fmla="*/ 2147483647 w 3"/>
                  <a:gd name="T9" fmla="*/ 2147483647 h 3"/>
                  <a:gd name="T10" fmla="*/ 2147483647 w 3"/>
                  <a:gd name="T11" fmla="*/ 0 h 3"/>
                  <a:gd name="T12" fmla="*/ 0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3" name="Freeform 1768"/>
              <p:cNvSpPr/>
              <p:nvPr/>
            </p:nvSpPr>
            <p:spPr bwMode="auto">
              <a:xfrm>
                <a:off x="1585913" y="126841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4" name="Freeform 1769"/>
              <p:cNvSpPr/>
              <p:nvPr/>
            </p:nvSpPr>
            <p:spPr bwMode="auto">
              <a:xfrm>
                <a:off x="1585913" y="126841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2147483647 h 3"/>
                  <a:gd name="T4" fmla="*/ 0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5" name="Freeform 1770"/>
              <p:cNvSpPr/>
              <p:nvPr/>
            </p:nvSpPr>
            <p:spPr bwMode="auto">
              <a:xfrm>
                <a:off x="1581150" y="1276350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6" name="Freeform 1771"/>
              <p:cNvSpPr/>
              <p:nvPr/>
            </p:nvSpPr>
            <p:spPr bwMode="auto">
              <a:xfrm>
                <a:off x="1581150" y="1276350"/>
                <a:ext cx="4763" cy="0"/>
              </a:xfrm>
              <a:custGeom>
                <a:avLst/>
                <a:gdLst>
                  <a:gd name="T0" fmla="*/ 2147483647 w 3"/>
                  <a:gd name="T1" fmla="*/ 2147483647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7" name="Freeform 1772"/>
              <p:cNvSpPr/>
              <p:nvPr/>
            </p:nvSpPr>
            <p:spPr bwMode="auto">
              <a:xfrm>
                <a:off x="1581150" y="12811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8" name="Freeform 1773"/>
              <p:cNvSpPr/>
              <p:nvPr/>
            </p:nvSpPr>
            <p:spPr bwMode="auto">
              <a:xfrm>
                <a:off x="1581150" y="12811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99" name="Freeform 1774"/>
              <p:cNvSpPr/>
              <p:nvPr/>
            </p:nvSpPr>
            <p:spPr bwMode="auto">
              <a:xfrm>
                <a:off x="1577975" y="128428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0" name="Freeform 1775"/>
              <p:cNvSpPr/>
              <p:nvPr/>
            </p:nvSpPr>
            <p:spPr bwMode="auto">
              <a:xfrm>
                <a:off x="1577975" y="128428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1" name="Freeform 1776"/>
              <p:cNvSpPr/>
              <p:nvPr/>
            </p:nvSpPr>
            <p:spPr bwMode="auto">
              <a:xfrm>
                <a:off x="1468438" y="1389063"/>
                <a:ext cx="7938" cy="11113"/>
              </a:xfrm>
              <a:custGeom>
                <a:avLst/>
                <a:gdLst>
                  <a:gd name="T0" fmla="*/ 2147483647 w 5"/>
                  <a:gd name="T1" fmla="*/ 0 h 7"/>
                  <a:gd name="T2" fmla="*/ 2147483647 w 5"/>
                  <a:gd name="T3" fmla="*/ 0 h 7"/>
                  <a:gd name="T4" fmla="*/ 2147483647 w 5"/>
                  <a:gd name="T5" fmla="*/ 2147483647 h 7"/>
                  <a:gd name="T6" fmla="*/ 0 w 5"/>
                  <a:gd name="T7" fmla="*/ 2147483647 h 7"/>
                  <a:gd name="T8" fmla="*/ 0 w 5"/>
                  <a:gd name="T9" fmla="*/ 2147483647 h 7"/>
                  <a:gd name="T10" fmla="*/ 2147483647 w 5"/>
                  <a:gd name="T11" fmla="*/ 2147483647 h 7"/>
                  <a:gd name="T12" fmla="*/ 2147483647 w 5"/>
                  <a:gd name="T13" fmla="*/ 2147483647 h 7"/>
                  <a:gd name="T14" fmla="*/ 2147483647 w 5"/>
                  <a:gd name="T15" fmla="*/ 2147483647 h 7"/>
                  <a:gd name="T16" fmla="*/ 2147483647 w 5"/>
                  <a:gd name="T17" fmla="*/ 2147483647 h 7"/>
                  <a:gd name="T18" fmla="*/ 2147483647 w 5"/>
                  <a:gd name="T19" fmla="*/ 0 h 7"/>
                  <a:gd name="T20" fmla="*/ 2147483647 w 5"/>
                  <a:gd name="T21" fmla="*/ 0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2" name="Freeform 1777"/>
              <p:cNvSpPr/>
              <p:nvPr/>
            </p:nvSpPr>
            <p:spPr bwMode="auto">
              <a:xfrm>
                <a:off x="1468438" y="1389063"/>
                <a:ext cx="7938" cy="11113"/>
              </a:xfrm>
              <a:custGeom>
                <a:avLst/>
                <a:gdLst>
                  <a:gd name="T0" fmla="*/ 2147483647 w 5"/>
                  <a:gd name="T1" fmla="*/ 0 h 7"/>
                  <a:gd name="T2" fmla="*/ 2147483647 w 5"/>
                  <a:gd name="T3" fmla="*/ 0 h 7"/>
                  <a:gd name="T4" fmla="*/ 2147483647 w 5"/>
                  <a:gd name="T5" fmla="*/ 2147483647 h 7"/>
                  <a:gd name="T6" fmla="*/ 0 w 5"/>
                  <a:gd name="T7" fmla="*/ 2147483647 h 7"/>
                  <a:gd name="T8" fmla="*/ 0 w 5"/>
                  <a:gd name="T9" fmla="*/ 2147483647 h 7"/>
                  <a:gd name="T10" fmla="*/ 2147483647 w 5"/>
                  <a:gd name="T11" fmla="*/ 2147483647 h 7"/>
                  <a:gd name="T12" fmla="*/ 2147483647 w 5"/>
                  <a:gd name="T13" fmla="*/ 2147483647 h 7"/>
                  <a:gd name="T14" fmla="*/ 2147483647 w 5"/>
                  <a:gd name="T15" fmla="*/ 2147483647 h 7"/>
                  <a:gd name="T16" fmla="*/ 2147483647 w 5"/>
                  <a:gd name="T17" fmla="*/ 2147483647 h 7"/>
                  <a:gd name="T18" fmla="*/ 2147483647 w 5"/>
                  <a:gd name="T19" fmla="*/ 0 h 7"/>
                  <a:gd name="T20" fmla="*/ 2147483647 w 5"/>
                  <a:gd name="T21" fmla="*/ 0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3" name="Freeform 1778"/>
              <p:cNvSpPr/>
              <p:nvPr/>
            </p:nvSpPr>
            <p:spPr bwMode="auto">
              <a:xfrm>
                <a:off x="1498600" y="1377950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4" name="Freeform 1779"/>
              <p:cNvSpPr/>
              <p:nvPr/>
            </p:nvSpPr>
            <p:spPr bwMode="auto">
              <a:xfrm>
                <a:off x="1498600" y="1377950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0 w 2"/>
                  <a:gd name="T4" fmla="*/ 0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5" name="Freeform 1780"/>
              <p:cNvSpPr/>
              <p:nvPr/>
            </p:nvSpPr>
            <p:spPr bwMode="auto">
              <a:xfrm>
                <a:off x="1498600" y="1377950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2147483647 h 3"/>
                  <a:gd name="T4" fmla="*/ 2147483647 h 3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6" name="Freeform 1781"/>
              <p:cNvSpPr/>
              <p:nvPr/>
            </p:nvSpPr>
            <p:spPr bwMode="auto">
              <a:xfrm>
                <a:off x="1498600" y="1377950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2147483647 h 3"/>
                  <a:gd name="T4" fmla="*/ 2147483647 h 3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7" name="Freeform 1782"/>
              <p:cNvSpPr/>
              <p:nvPr/>
            </p:nvSpPr>
            <p:spPr bwMode="auto">
              <a:xfrm>
                <a:off x="1495425" y="138588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8" name="Freeform 1783"/>
              <p:cNvSpPr/>
              <p:nvPr/>
            </p:nvSpPr>
            <p:spPr bwMode="auto">
              <a:xfrm>
                <a:off x="1495425" y="1385888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09" name="Freeform 1784"/>
              <p:cNvSpPr/>
              <p:nvPr/>
            </p:nvSpPr>
            <p:spPr bwMode="auto">
              <a:xfrm>
                <a:off x="1484313" y="138906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2147483647 h 3"/>
                  <a:gd name="T4" fmla="*/ 2147483647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0" name="Freeform 1785"/>
              <p:cNvSpPr/>
              <p:nvPr/>
            </p:nvSpPr>
            <p:spPr bwMode="auto">
              <a:xfrm>
                <a:off x="1484313" y="1389063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2147483647 h 3"/>
                  <a:gd name="T4" fmla="*/ 2147483647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0 h 3"/>
                  <a:gd name="T10" fmla="*/ 2147483647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1" name="Freeform 1786"/>
              <p:cNvSpPr/>
              <p:nvPr/>
            </p:nvSpPr>
            <p:spPr bwMode="auto">
              <a:xfrm>
                <a:off x="1484313" y="139382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2" name="Freeform 1787"/>
              <p:cNvSpPr/>
              <p:nvPr/>
            </p:nvSpPr>
            <p:spPr bwMode="auto">
              <a:xfrm>
                <a:off x="1484313" y="1393825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3" name="Freeform 1788"/>
              <p:cNvSpPr/>
              <p:nvPr/>
            </p:nvSpPr>
            <p:spPr bwMode="auto">
              <a:xfrm>
                <a:off x="1479550" y="1393825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4" name="Freeform 1789"/>
              <p:cNvSpPr/>
              <p:nvPr/>
            </p:nvSpPr>
            <p:spPr bwMode="auto">
              <a:xfrm>
                <a:off x="1479550" y="1393825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0 w 3"/>
                  <a:gd name="T3" fmla="*/ 2147483647 w 3"/>
                  <a:gd name="T4" fmla="*/ 2147483647 w 3"/>
                  <a:gd name="T5" fmla="*/ 0 w 3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5" name="Freeform 1790"/>
              <p:cNvSpPr/>
              <p:nvPr/>
            </p:nvSpPr>
            <p:spPr bwMode="auto">
              <a:xfrm>
                <a:off x="1468438" y="1416050"/>
                <a:ext cx="7938" cy="19050"/>
              </a:xfrm>
              <a:custGeom>
                <a:avLst/>
                <a:gdLst>
                  <a:gd name="T0" fmla="*/ 2147483647 w 5"/>
                  <a:gd name="T1" fmla="*/ 0 h 12"/>
                  <a:gd name="T2" fmla="*/ 2147483647 w 5"/>
                  <a:gd name="T3" fmla="*/ 0 h 12"/>
                  <a:gd name="T4" fmla="*/ 2147483647 w 5"/>
                  <a:gd name="T5" fmla="*/ 0 h 12"/>
                  <a:gd name="T6" fmla="*/ 2147483647 w 5"/>
                  <a:gd name="T7" fmla="*/ 0 h 12"/>
                  <a:gd name="T8" fmla="*/ 2147483647 w 5"/>
                  <a:gd name="T9" fmla="*/ 2147483647 h 12"/>
                  <a:gd name="T10" fmla="*/ 2147483647 w 5"/>
                  <a:gd name="T11" fmla="*/ 2147483647 h 12"/>
                  <a:gd name="T12" fmla="*/ 0 w 5"/>
                  <a:gd name="T13" fmla="*/ 2147483647 h 12"/>
                  <a:gd name="T14" fmla="*/ 0 w 5"/>
                  <a:gd name="T15" fmla="*/ 2147483647 h 12"/>
                  <a:gd name="T16" fmla="*/ 0 w 5"/>
                  <a:gd name="T17" fmla="*/ 2147483647 h 12"/>
                  <a:gd name="T18" fmla="*/ 0 w 5"/>
                  <a:gd name="T19" fmla="*/ 2147483647 h 12"/>
                  <a:gd name="T20" fmla="*/ 2147483647 w 5"/>
                  <a:gd name="T21" fmla="*/ 2147483647 h 12"/>
                  <a:gd name="T22" fmla="*/ 2147483647 w 5"/>
                  <a:gd name="T23" fmla="*/ 2147483647 h 12"/>
                  <a:gd name="T24" fmla="*/ 2147483647 w 5"/>
                  <a:gd name="T25" fmla="*/ 2147483647 h 12"/>
                  <a:gd name="T26" fmla="*/ 2147483647 w 5"/>
                  <a:gd name="T27" fmla="*/ 2147483647 h 12"/>
                  <a:gd name="T28" fmla="*/ 2147483647 w 5"/>
                  <a:gd name="T29" fmla="*/ 2147483647 h 12"/>
                  <a:gd name="T30" fmla="*/ 2147483647 w 5"/>
                  <a:gd name="T31" fmla="*/ 2147483647 h 12"/>
                  <a:gd name="T32" fmla="*/ 2147483647 w 5"/>
                  <a:gd name="T33" fmla="*/ 2147483647 h 12"/>
                  <a:gd name="T34" fmla="*/ 2147483647 w 5"/>
                  <a:gd name="T35" fmla="*/ 2147483647 h 12"/>
                  <a:gd name="T36" fmla="*/ 2147483647 w 5"/>
                  <a:gd name="T37" fmla="*/ 2147483647 h 12"/>
                  <a:gd name="T38" fmla="*/ 2147483647 w 5"/>
                  <a:gd name="T39" fmla="*/ 2147483647 h 12"/>
                  <a:gd name="T40" fmla="*/ 2147483647 w 5"/>
                  <a:gd name="T41" fmla="*/ 2147483647 h 12"/>
                  <a:gd name="T42" fmla="*/ 2147483647 w 5"/>
                  <a:gd name="T43" fmla="*/ 0 h 12"/>
                  <a:gd name="T44" fmla="*/ 2147483647 w 5"/>
                  <a:gd name="T45" fmla="*/ 0 h 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5" h="12">
                    <a:moveTo>
                      <a:pt x="5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5" y="12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6" name="Freeform 1791"/>
              <p:cNvSpPr/>
              <p:nvPr/>
            </p:nvSpPr>
            <p:spPr bwMode="auto">
              <a:xfrm>
                <a:off x="1468438" y="1416050"/>
                <a:ext cx="7938" cy="19050"/>
              </a:xfrm>
              <a:custGeom>
                <a:avLst/>
                <a:gdLst>
                  <a:gd name="T0" fmla="*/ 2147483647 w 5"/>
                  <a:gd name="T1" fmla="*/ 0 h 12"/>
                  <a:gd name="T2" fmla="*/ 2147483647 w 5"/>
                  <a:gd name="T3" fmla="*/ 0 h 12"/>
                  <a:gd name="T4" fmla="*/ 2147483647 w 5"/>
                  <a:gd name="T5" fmla="*/ 0 h 12"/>
                  <a:gd name="T6" fmla="*/ 2147483647 w 5"/>
                  <a:gd name="T7" fmla="*/ 0 h 12"/>
                  <a:gd name="T8" fmla="*/ 2147483647 w 5"/>
                  <a:gd name="T9" fmla="*/ 2147483647 h 12"/>
                  <a:gd name="T10" fmla="*/ 2147483647 w 5"/>
                  <a:gd name="T11" fmla="*/ 2147483647 h 12"/>
                  <a:gd name="T12" fmla="*/ 0 w 5"/>
                  <a:gd name="T13" fmla="*/ 2147483647 h 12"/>
                  <a:gd name="T14" fmla="*/ 0 w 5"/>
                  <a:gd name="T15" fmla="*/ 2147483647 h 12"/>
                  <a:gd name="T16" fmla="*/ 0 w 5"/>
                  <a:gd name="T17" fmla="*/ 2147483647 h 12"/>
                  <a:gd name="T18" fmla="*/ 0 w 5"/>
                  <a:gd name="T19" fmla="*/ 2147483647 h 12"/>
                  <a:gd name="T20" fmla="*/ 2147483647 w 5"/>
                  <a:gd name="T21" fmla="*/ 2147483647 h 12"/>
                  <a:gd name="T22" fmla="*/ 2147483647 w 5"/>
                  <a:gd name="T23" fmla="*/ 2147483647 h 12"/>
                  <a:gd name="T24" fmla="*/ 2147483647 w 5"/>
                  <a:gd name="T25" fmla="*/ 2147483647 h 12"/>
                  <a:gd name="T26" fmla="*/ 2147483647 w 5"/>
                  <a:gd name="T27" fmla="*/ 2147483647 h 12"/>
                  <a:gd name="T28" fmla="*/ 2147483647 w 5"/>
                  <a:gd name="T29" fmla="*/ 2147483647 h 12"/>
                  <a:gd name="T30" fmla="*/ 2147483647 w 5"/>
                  <a:gd name="T31" fmla="*/ 2147483647 h 12"/>
                  <a:gd name="T32" fmla="*/ 2147483647 w 5"/>
                  <a:gd name="T33" fmla="*/ 2147483647 h 12"/>
                  <a:gd name="T34" fmla="*/ 2147483647 w 5"/>
                  <a:gd name="T35" fmla="*/ 2147483647 h 12"/>
                  <a:gd name="T36" fmla="*/ 2147483647 w 5"/>
                  <a:gd name="T37" fmla="*/ 2147483647 h 12"/>
                  <a:gd name="T38" fmla="*/ 2147483647 w 5"/>
                  <a:gd name="T39" fmla="*/ 2147483647 h 12"/>
                  <a:gd name="T40" fmla="*/ 2147483647 w 5"/>
                  <a:gd name="T41" fmla="*/ 2147483647 h 12"/>
                  <a:gd name="T42" fmla="*/ 2147483647 w 5"/>
                  <a:gd name="T43" fmla="*/ 0 h 12"/>
                  <a:gd name="T44" fmla="*/ 2147483647 w 5"/>
                  <a:gd name="T45" fmla="*/ 0 h 1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5" h="12">
                    <a:moveTo>
                      <a:pt x="5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12"/>
                    </a:lnTo>
                    <a:lnTo>
                      <a:pt x="5" y="12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7" name="Freeform 1792"/>
              <p:cNvSpPr/>
              <p:nvPr/>
            </p:nvSpPr>
            <p:spPr bwMode="auto">
              <a:xfrm>
                <a:off x="1468438" y="1435100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2147483647 w 2"/>
                  <a:gd name="T15" fmla="*/ 0 h 2"/>
                  <a:gd name="T16" fmla="*/ 0 w 2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8" name="Freeform 1793"/>
              <p:cNvSpPr/>
              <p:nvPr/>
            </p:nvSpPr>
            <p:spPr bwMode="auto">
              <a:xfrm>
                <a:off x="1468438" y="1435100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2147483647 w 2"/>
                  <a:gd name="T15" fmla="*/ 0 h 2"/>
                  <a:gd name="T16" fmla="*/ 0 w 2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19" name="Freeform 1794"/>
              <p:cNvSpPr/>
              <p:nvPr/>
            </p:nvSpPr>
            <p:spPr bwMode="auto">
              <a:xfrm>
                <a:off x="1476375" y="1430338"/>
                <a:ext cx="7938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0 w 5"/>
                  <a:gd name="T5" fmla="*/ 2147483647 h 5"/>
                  <a:gd name="T6" fmla="*/ 0 w 5"/>
                  <a:gd name="T7" fmla="*/ 2147483647 h 5"/>
                  <a:gd name="T8" fmla="*/ 0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2147483647 h 5"/>
                  <a:gd name="T16" fmla="*/ 2147483647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2147483647 h 5"/>
                  <a:gd name="T24" fmla="*/ 0 w 5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5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0" name="Freeform 1795"/>
              <p:cNvSpPr/>
              <p:nvPr/>
            </p:nvSpPr>
            <p:spPr bwMode="auto">
              <a:xfrm>
                <a:off x="1476375" y="1430338"/>
                <a:ext cx="7938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0 w 5"/>
                  <a:gd name="T5" fmla="*/ 2147483647 h 5"/>
                  <a:gd name="T6" fmla="*/ 0 w 5"/>
                  <a:gd name="T7" fmla="*/ 2147483647 h 5"/>
                  <a:gd name="T8" fmla="*/ 0 w 5"/>
                  <a:gd name="T9" fmla="*/ 2147483647 h 5"/>
                  <a:gd name="T10" fmla="*/ 2147483647 w 5"/>
                  <a:gd name="T11" fmla="*/ 2147483647 h 5"/>
                  <a:gd name="T12" fmla="*/ 2147483647 w 5"/>
                  <a:gd name="T13" fmla="*/ 2147483647 h 5"/>
                  <a:gd name="T14" fmla="*/ 2147483647 w 5"/>
                  <a:gd name="T15" fmla="*/ 2147483647 h 5"/>
                  <a:gd name="T16" fmla="*/ 2147483647 w 5"/>
                  <a:gd name="T17" fmla="*/ 2147483647 h 5"/>
                  <a:gd name="T18" fmla="*/ 2147483647 w 5"/>
                  <a:gd name="T19" fmla="*/ 2147483647 h 5"/>
                  <a:gd name="T20" fmla="*/ 2147483647 w 5"/>
                  <a:gd name="T21" fmla="*/ 2147483647 h 5"/>
                  <a:gd name="T22" fmla="*/ 2147483647 w 5"/>
                  <a:gd name="T23" fmla="*/ 2147483647 h 5"/>
                  <a:gd name="T24" fmla="*/ 0 w 5"/>
                  <a:gd name="T25" fmla="*/ 0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5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1" name="Freeform 1796"/>
              <p:cNvSpPr/>
              <p:nvPr/>
            </p:nvSpPr>
            <p:spPr bwMode="auto">
              <a:xfrm>
                <a:off x="1484313" y="1438275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2147483647 h 3"/>
                  <a:gd name="T14" fmla="*/ 2147483647 w 2"/>
                  <a:gd name="T15" fmla="*/ 0 h 3"/>
                  <a:gd name="T16" fmla="*/ 0 w 2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2" name="Freeform 1797"/>
              <p:cNvSpPr/>
              <p:nvPr/>
            </p:nvSpPr>
            <p:spPr bwMode="auto">
              <a:xfrm>
                <a:off x="1484313" y="1438275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2147483647 h 3"/>
                  <a:gd name="T14" fmla="*/ 2147483647 w 2"/>
                  <a:gd name="T15" fmla="*/ 0 h 3"/>
                  <a:gd name="T16" fmla="*/ 0 w 2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3" name="Freeform 1798"/>
              <p:cNvSpPr/>
              <p:nvPr/>
            </p:nvSpPr>
            <p:spPr bwMode="auto">
              <a:xfrm>
                <a:off x="1484313" y="143510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4" name="Freeform 1799"/>
              <p:cNvSpPr/>
              <p:nvPr/>
            </p:nvSpPr>
            <p:spPr bwMode="auto">
              <a:xfrm>
                <a:off x="1484313" y="143510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5" name="Freeform 1800"/>
              <p:cNvSpPr/>
              <p:nvPr/>
            </p:nvSpPr>
            <p:spPr bwMode="auto">
              <a:xfrm>
                <a:off x="1479550" y="1438275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0 w 3"/>
                  <a:gd name="T11" fmla="*/ 0 h 3"/>
                  <a:gd name="T12" fmla="*/ 0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6" name="Freeform 1801"/>
              <p:cNvSpPr/>
              <p:nvPr/>
            </p:nvSpPr>
            <p:spPr bwMode="auto">
              <a:xfrm>
                <a:off x="1479550" y="1438275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147483647 h 3"/>
                  <a:gd name="T4" fmla="*/ 0 w 3"/>
                  <a:gd name="T5" fmla="*/ 2147483647 h 3"/>
                  <a:gd name="T6" fmla="*/ 2147483647 w 3"/>
                  <a:gd name="T7" fmla="*/ 2147483647 h 3"/>
                  <a:gd name="T8" fmla="*/ 2147483647 w 3"/>
                  <a:gd name="T9" fmla="*/ 2147483647 h 3"/>
                  <a:gd name="T10" fmla="*/ 0 w 3"/>
                  <a:gd name="T11" fmla="*/ 0 h 3"/>
                  <a:gd name="T12" fmla="*/ 0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7" name="Freeform 1803"/>
              <p:cNvSpPr/>
              <p:nvPr/>
            </p:nvSpPr>
            <p:spPr bwMode="auto">
              <a:xfrm>
                <a:off x="1476375" y="1443038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2147483647 h 1"/>
                  <a:gd name="T6" fmla="*/ 0 w 1"/>
                  <a:gd name="T7" fmla="*/ 2147483647 h 1"/>
                  <a:gd name="T8" fmla="*/ 2147483647 w 1"/>
                  <a:gd name="T9" fmla="*/ 2147483647 h 1"/>
                  <a:gd name="T10" fmla="*/ 2147483647 w 1"/>
                  <a:gd name="T11" fmla="*/ 0 h 1"/>
                  <a:gd name="T12" fmla="*/ 0 w 1"/>
                  <a:gd name="T13" fmla="*/ 0 h 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8" name="Freeform 1804"/>
              <p:cNvSpPr/>
              <p:nvPr/>
            </p:nvSpPr>
            <p:spPr bwMode="auto">
              <a:xfrm>
                <a:off x="1479550" y="1446213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0 h 1"/>
                  <a:gd name="T4" fmla="*/ 2147483647 h 1"/>
                  <a:gd name="T5" fmla="*/ 2147483647 h 1"/>
                  <a:gd name="T6" fmla="*/ 0 h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0" y="T0"/>
                  </a:cxn>
                  <a:cxn ang="T9">
                    <a:pos x="0" y="T1"/>
                  </a:cxn>
                  <a:cxn ang="T10">
                    <a:pos x="0" y="T2"/>
                  </a:cxn>
                  <a:cxn ang="T11">
                    <a:pos x="0" y="T3"/>
                  </a:cxn>
                  <a:cxn ang="T12">
                    <a:pos x="0" y="T4"/>
                  </a:cxn>
                  <a:cxn ang="T13">
                    <a:pos x="0" y="T5"/>
                  </a:cxn>
                  <a:cxn ang="T14">
                    <a:pos x="0" y="T6"/>
                  </a:cxn>
                  <a:cxn ang="T15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9" name="Freeform 1805"/>
              <p:cNvSpPr/>
              <p:nvPr/>
            </p:nvSpPr>
            <p:spPr bwMode="auto">
              <a:xfrm>
                <a:off x="1479550" y="1446213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2147483647 h 2"/>
                  <a:gd name="T4" fmla="*/ 2147483647 w 3"/>
                  <a:gd name="T5" fmla="*/ 2147483647 h 2"/>
                  <a:gd name="T6" fmla="*/ 2147483647 w 3"/>
                  <a:gd name="T7" fmla="*/ 0 h 2"/>
                  <a:gd name="T8" fmla="*/ 2147483647 w 3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0" name="Freeform 1806"/>
              <p:cNvSpPr/>
              <p:nvPr/>
            </p:nvSpPr>
            <p:spPr bwMode="auto">
              <a:xfrm>
                <a:off x="1479550" y="1446213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2147483647 h 2"/>
                  <a:gd name="T4" fmla="*/ 2147483647 w 3"/>
                  <a:gd name="T5" fmla="*/ 2147483647 h 2"/>
                  <a:gd name="T6" fmla="*/ 2147483647 w 3"/>
                  <a:gd name="T7" fmla="*/ 0 h 2"/>
                  <a:gd name="T8" fmla="*/ 2147483647 w 3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1" name="Freeform 1807"/>
              <p:cNvSpPr/>
              <p:nvPr/>
            </p:nvSpPr>
            <p:spPr bwMode="auto">
              <a:xfrm>
                <a:off x="1484313" y="14430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2" name="Freeform 1808"/>
              <p:cNvSpPr/>
              <p:nvPr/>
            </p:nvSpPr>
            <p:spPr bwMode="auto">
              <a:xfrm>
                <a:off x="1484313" y="14430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3" name="Freeform 1809"/>
              <p:cNvSpPr/>
              <p:nvPr/>
            </p:nvSpPr>
            <p:spPr bwMode="auto">
              <a:xfrm>
                <a:off x="1484313" y="1446213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4" name="Freeform 1810"/>
              <p:cNvSpPr/>
              <p:nvPr/>
            </p:nvSpPr>
            <p:spPr bwMode="auto">
              <a:xfrm>
                <a:off x="1484313" y="1446213"/>
                <a:ext cx="0" cy="3175"/>
              </a:xfrm>
              <a:custGeom>
                <a:avLst/>
                <a:gdLst>
                  <a:gd name="T0" fmla="*/ 0 h 2"/>
                  <a:gd name="T1" fmla="*/ 2147483647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5" name="Freeform 1811"/>
              <p:cNvSpPr/>
              <p:nvPr/>
            </p:nvSpPr>
            <p:spPr bwMode="auto">
              <a:xfrm>
                <a:off x="1484313" y="1449388"/>
                <a:ext cx="6350" cy="7938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0 w 2"/>
                  <a:gd name="T9" fmla="*/ 2147483647 h 2"/>
                  <a:gd name="T10" fmla="*/ 0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2147483647 h 2"/>
                  <a:gd name="T16" fmla="*/ 2147483647 w 2"/>
                  <a:gd name="T17" fmla="*/ 2147483647 h 2"/>
                  <a:gd name="T18" fmla="*/ 2147483647 w 2"/>
                  <a:gd name="T19" fmla="*/ 2147483647 h 2"/>
                  <a:gd name="T20" fmla="*/ 2147483647 w 2"/>
                  <a:gd name="T21" fmla="*/ 0 h 2"/>
                  <a:gd name="T22" fmla="*/ 2147483647 w 2"/>
                  <a:gd name="T23" fmla="*/ 0 h 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6" name="Freeform 1812"/>
              <p:cNvSpPr/>
              <p:nvPr/>
            </p:nvSpPr>
            <p:spPr bwMode="auto">
              <a:xfrm>
                <a:off x="1487488" y="1446213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7" name="Freeform 1813"/>
              <p:cNvSpPr/>
              <p:nvPr/>
            </p:nvSpPr>
            <p:spPr bwMode="auto">
              <a:xfrm>
                <a:off x="1487488" y="1446213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147483647 h 2"/>
                  <a:gd name="T4" fmla="*/ 0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8" name="Freeform 1814"/>
              <p:cNvSpPr/>
              <p:nvPr/>
            </p:nvSpPr>
            <p:spPr bwMode="auto">
              <a:xfrm>
                <a:off x="1566863" y="1498600"/>
                <a:ext cx="6350" cy="7938"/>
              </a:xfrm>
              <a:custGeom>
                <a:avLst/>
                <a:gdLst>
                  <a:gd name="T0" fmla="*/ 2147483647 w 2"/>
                  <a:gd name="T1" fmla="*/ 0 h 2"/>
                  <a:gd name="T2" fmla="*/ 2147483647 w 2"/>
                  <a:gd name="T3" fmla="*/ 0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0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2147483647 h 2"/>
                  <a:gd name="T16" fmla="*/ 2147483647 w 2"/>
                  <a:gd name="T17" fmla="*/ 2147483647 h 2"/>
                  <a:gd name="T18" fmla="*/ 2147483647 w 2"/>
                  <a:gd name="T19" fmla="*/ 0 h 2"/>
                  <a:gd name="T20" fmla="*/ 2147483647 w 2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9" name="Freeform 1815"/>
              <p:cNvSpPr/>
              <p:nvPr/>
            </p:nvSpPr>
            <p:spPr bwMode="auto">
              <a:xfrm>
                <a:off x="1566863" y="1490663"/>
                <a:ext cx="11113" cy="11113"/>
              </a:xfrm>
              <a:custGeom>
                <a:avLst/>
                <a:gdLst>
                  <a:gd name="T0" fmla="*/ 2147483647 w 7"/>
                  <a:gd name="T1" fmla="*/ 0 h 7"/>
                  <a:gd name="T2" fmla="*/ 0 w 7"/>
                  <a:gd name="T3" fmla="*/ 0 h 7"/>
                  <a:gd name="T4" fmla="*/ 0 w 7"/>
                  <a:gd name="T5" fmla="*/ 2147483647 h 7"/>
                  <a:gd name="T6" fmla="*/ 2147483647 w 7"/>
                  <a:gd name="T7" fmla="*/ 2147483647 h 7"/>
                  <a:gd name="T8" fmla="*/ 2147483647 w 7"/>
                  <a:gd name="T9" fmla="*/ 2147483647 h 7"/>
                  <a:gd name="T10" fmla="*/ 2147483647 w 7"/>
                  <a:gd name="T11" fmla="*/ 2147483647 h 7"/>
                  <a:gd name="T12" fmla="*/ 2147483647 w 7"/>
                  <a:gd name="T13" fmla="*/ 2147483647 h 7"/>
                  <a:gd name="T14" fmla="*/ 2147483647 w 7"/>
                  <a:gd name="T15" fmla="*/ 2147483647 h 7"/>
                  <a:gd name="T16" fmla="*/ 2147483647 w 7"/>
                  <a:gd name="T17" fmla="*/ 2147483647 h 7"/>
                  <a:gd name="T18" fmla="*/ 2147483647 w 7"/>
                  <a:gd name="T19" fmla="*/ 2147483647 h 7"/>
                  <a:gd name="T20" fmla="*/ 2147483647 w 7"/>
                  <a:gd name="T21" fmla="*/ 2147483647 h 7"/>
                  <a:gd name="T22" fmla="*/ 2147483647 w 7"/>
                  <a:gd name="T23" fmla="*/ 2147483647 h 7"/>
                  <a:gd name="T24" fmla="*/ 2147483647 w 7"/>
                  <a:gd name="T25" fmla="*/ 2147483647 h 7"/>
                  <a:gd name="T26" fmla="*/ 2147483647 w 7"/>
                  <a:gd name="T27" fmla="*/ 2147483647 h 7"/>
                  <a:gd name="T28" fmla="*/ 2147483647 w 7"/>
                  <a:gd name="T29" fmla="*/ 0 h 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0" name="Freeform 1816"/>
              <p:cNvSpPr/>
              <p:nvPr/>
            </p:nvSpPr>
            <p:spPr bwMode="auto">
              <a:xfrm>
                <a:off x="1566863" y="1490663"/>
                <a:ext cx="11113" cy="11113"/>
              </a:xfrm>
              <a:custGeom>
                <a:avLst/>
                <a:gdLst>
                  <a:gd name="T0" fmla="*/ 2147483647 w 7"/>
                  <a:gd name="T1" fmla="*/ 0 h 7"/>
                  <a:gd name="T2" fmla="*/ 0 w 7"/>
                  <a:gd name="T3" fmla="*/ 0 h 7"/>
                  <a:gd name="T4" fmla="*/ 0 w 7"/>
                  <a:gd name="T5" fmla="*/ 2147483647 h 7"/>
                  <a:gd name="T6" fmla="*/ 2147483647 w 7"/>
                  <a:gd name="T7" fmla="*/ 2147483647 h 7"/>
                  <a:gd name="T8" fmla="*/ 2147483647 w 7"/>
                  <a:gd name="T9" fmla="*/ 2147483647 h 7"/>
                  <a:gd name="T10" fmla="*/ 2147483647 w 7"/>
                  <a:gd name="T11" fmla="*/ 2147483647 h 7"/>
                  <a:gd name="T12" fmla="*/ 2147483647 w 7"/>
                  <a:gd name="T13" fmla="*/ 2147483647 h 7"/>
                  <a:gd name="T14" fmla="*/ 2147483647 w 7"/>
                  <a:gd name="T15" fmla="*/ 2147483647 h 7"/>
                  <a:gd name="T16" fmla="*/ 2147483647 w 7"/>
                  <a:gd name="T17" fmla="*/ 2147483647 h 7"/>
                  <a:gd name="T18" fmla="*/ 2147483647 w 7"/>
                  <a:gd name="T19" fmla="*/ 2147483647 h 7"/>
                  <a:gd name="T20" fmla="*/ 2147483647 w 7"/>
                  <a:gd name="T21" fmla="*/ 2147483647 h 7"/>
                  <a:gd name="T22" fmla="*/ 2147483647 w 7"/>
                  <a:gd name="T23" fmla="*/ 2147483647 h 7"/>
                  <a:gd name="T24" fmla="*/ 2147483647 w 7"/>
                  <a:gd name="T25" fmla="*/ 2147483647 h 7"/>
                  <a:gd name="T26" fmla="*/ 2147483647 w 7"/>
                  <a:gd name="T27" fmla="*/ 2147483647 h 7"/>
                  <a:gd name="T28" fmla="*/ 2147483647 w 7"/>
                  <a:gd name="T29" fmla="*/ 0 h 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1" name="Freeform 1817"/>
              <p:cNvSpPr/>
              <p:nvPr/>
            </p:nvSpPr>
            <p:spPr bwMode="auto">
              <a:xfrm>
                <a:off x="1585913" y="1501775"/>
                <a:ext cx="0" cy="7938"/>
              </a:xfrm>
              <a:custGeom>
                <a:avLst/>
                <a:gdLst>
                  <a:gd name="T0" fmla="*/ 0 h 5"/>
                  <a:gd name="T1" fmla="*/ 2147483647 h 5"/>
                  <a:gd name="T2" fmla="*/ 2147483647 h 5"/>
                  <a:gd name="T3" fmla="*/ 2147483647 h 5"/>
                  <a:gd name="T4" fmla="*/ 2147483647 h 5"/>
                  <a:gd name="T5" fmla="*/ 2147483647 h 5"/>
                  <a:gd name="T6" fmla="*/ 0 h 5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2" name="Freeform 1818"/>
              <p:cNvSpPr/>
              <p:nvPr/>
            </p:nvSpPr>
            <p:spPr bwMode="auto">
              <a:xfrm>
                <a:off x="1585913" y="1501775"/>
                <a:ext cx="0" cy="7938"/>
              </a:xfrm>
              <a:custGeom>
                <a:avLst/>
                <a:gdLst>
                  <a:gd name="T0" fmla="*/ 0 h 5"/>
                  <a:gd name="T1" fmla="*/ 2147483647 h 5"/>
                  <a:gd name="T2" fmla="*/ 2147483647 h 5"/>
                  <a:gd name="T3" fmla="*/ 2147483647 h 5"/>
                  <a:gd name="T4" fmla="*/ 2147483647 h 5"/>
                  <a:gd name="T5" fmla="*/ 2147483647 h 5"/>
                  <a:gd name="T6" fmla="*/ 0 h 5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3" name="Freeform 1819"/>
              <p:cNvSpPr/>
              <p:nvPr/>
            </p:nvSpPr>
            <p:spPr bwMode="auto">
              <a:xfrm>
                <a:off x="1589088" y="15065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4" name="Freeform 1820"/>
              <p:cNvSpPr/>
              <p:nvPr/>
            </p:nvSpPr>
            <p:spPr bwMode="auto">
              <a:xfrm>
                <a:off x="1589088" y="1506538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147483647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0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5" name="Freeform 1821"/>
              <p:cNvSpPr/>
              <p:nvPr/>
            </p:nvSpPr>
            <p:spPr bwMode="auto">
              <a:xfrm>
                <a:off x="1597025" y="1509713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0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6" name="Freeform 1822"/>
              <p:cNvSpPr/>
              <p:nvPr/>
            </p:nvSpPr>
            <p:spPr bwMode="auto">
              <a:xfrm>
                <a:off x="1597025" y="1509713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2147483647 h 3"/>
                  <a:gd name="T6" fmla="*/ 2147483647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2147483647 h 3"/>
                  <a:gd name="T12" fmla="*/ 0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7" name="Freeform 1823"/>
              <p:cNvSpPr/>
              <p:nvPr/>
            </p:nvSpPr>
            <p:spPr bwMode="auto">
              <a:xfrm>
                <a:off x="1603375" y="1514475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147483647 h 4"/>
                  <a:gd name="T4" fmla="*/ 0 w 3"/>
                  <a:gd name="T5" fmla="*/ 2147483647 h 4"/>
                  <a:gd name="T6" fmla="*/ 0 w 3"/>
                  <a:gd name="T7" fmla="*/ 2147483647 h 4"/>
                  <a:gd name="T8" fmla="*/ 2147483647 w 3"/>
                  <a:gd name="T9" fmla="*/ 2147483647 h 4"/>
                  <a:gd name="T10" fmla="*/ 2147483647 w 3"/>
                  <a:gd name="T11" fmla="*/ 2147483647 h 4"/>
                  <a:gd name="T12" fmla="*/ 0 w 3"/>
                  <a:gd name="T13" fmla="*/ 0 h 4"/>
                  <a:gd name="T14" fmla="*/ 0 w 3"/>
                  <a:gd name="T15" fmla="*/ 0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8" name="Freeform 1824"/>
              <p:cNvSpPr/>
              <p:nvPr/>
            </p:nvSpPr>
            <p:spPr bwMode="auto">
              <a:xfrm>
                <a:off x="1603375" y="1514475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147483647 h 4"/>
                  <a:gd name="T4" fmla="*/ 0 w 3"/>
                  <a:gd name="T5" fmla="*/ 2147483647 h 4"/>
                  <a:gd name="T6" fmla="*/ 0 w 3"/>
                  <a:gd name="T7" fmla="*/ 2147483647 h 4"/>
                  <a:gd name="T8" fmla="*/ 2147483647 w 3"/>
                  <a:gd name="T9" fmla="*/ 2147483647 h 4"/>
                  <a:gd name="T10" fmla="*/ 2147483647 w 3"/>
                  <a:gd name="T11" fmla="*/ 2147483647 h 4"/>
                  <a:gd name="T12" fmla="*/ 0 w 3"/>
                  <a:gd name="T13" fmla="*/ 0 h 4"/>
                  <a:gd name="T14" fmla="*/ 0 w 3"/>
                  <a:gd name="T15" fmla="*/ 0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49" name="Freeform 1825"/>
              <p:cNvSpPr/>
              <p:nvPr/>
            </p:nvSpPr>
            <p:spPr bwMode="auto">
              <a:xfrm>
                <a:off x="1600200" y="1517650"/>
                <a:ext cx="3175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2147483647 w 1"/>
                  <a:gd name="T9" fmla="*/ 2147483647 h 1"/>
                  <a:gd name="T10" fmla="*/ 2147483647 w 1"/>
                  <a:gd name="T11" fmla="*/ 0 h 1"/>
                  <a:gd name="T12" fmla="*/ 0 w 1"/>
                  <a:gd name="T13" fmla="*/ 0 h 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0" name="Freeform 1826"/>
              <p:cNvSpPr/>
              <p:nvPr/>
            </p:nvSpPr>
            <p:spPr bwMode="auto">
              <a:xfrm>
                <a:off x="1611313" y="1216025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0 w 3"/>
                  <a:gd name="T3" fmla="*/ 0 h 3"/>
                  <a:gd name="T4" fmla="*/ 0 w 3"/>
                  <a:gd name="T5" fmla="*/ 2147483647 h 3"/>
                  <a:gd name="T6" fmla="*/ 0 w 3"/>
                  <a:gd name="T7" fmla="*/ 2147483647 h 3"/>
                  <a:gd name="T8" fmla="*/ 0 w 3"/>
                  <a:gd name="T9" fmla="*/ 2147483647 h 3"/>
                  <a:gd name="T10" fmla="*/ 0 w 3"/>
                  <a:gd name="T11" fmla="*/ 2147483647 h 3"/>
                  <a:gd name="T12" fmla="*/ 2147483647 w 3"/>
                  <a:gd name="T13" fmla="*/ 2147483647 h 3"/>
                  <a:gd name="T14" fmla="*/ 2147483647 w 3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1" name="Freeform 1827"/>
              <p:cNvSpPr/>
              <p:nvPr/>
            </p:nvSpPr>
            <p:spPr bwMode="auto">
              <a:xfrm>
                <a:off x="1611313" y="1216025"/>
                <a:ext cx="4763" cy="4763"/>
              </a:xfrm>
              <a:custGeom>
                <a:avLst/>
                <a:gdLst>
                  <a:gd name="T0" fmla="*/ 2147483647 w 3"/>
                  <a:gd name="T1" fmla="*/ 0 h 3"/>
                  <a:gd name="T2" fmla="*/ 0 w 3"/>
                  <a:gd name="T3" fmla="*/ 0 h 3"/>
                  <a:gd name="T4" fmla="*/ 0 w 3"/>
                  <a:gd name="T5" fmla="*/ 2147483647 h 3"/>
                  <a:gd name="T6" fmla="*/ 0 w 3"/>
                  <a:gd name="T7" fmla="*/ 2147483647 h 3"/>
                  <a:gd name="T8" fmla="*/ 0 w 3"/>
                  <a:gd name="T9" fmla="*/ 2147483647 h 3"/>
                  <a:gd name="T10" fmla="*/ 0 w 3"/>
                  <a:gd name="T11" fmla="*/ 2147483647 h 3"/>
                  <a:gd name="T12" fmla="*/ 2147483647 w 3"/>
                  <a:gd name="T13" fmla="*/ 2147483647 h 3"/>
                  <a:gd name="T14" fmla="*/ 2147483647 w 3"/>
                  <a:gd name="T15" fmla="*/ 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2" name="Freeform 1828"/>
              <p:cNvSpPr/>
              <p:nvPr/>
            </p:nvSpPr>
            <p:spPr bwMode="auto">
              <a:xfrm>
                <a:off x="1619250" y="124301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3" name="Freeform 1829"/>
              <p:cNvSpPr/>
              <p:nvPr/>
            </p:nvSpPr>
            <p:spPr bwMode="auto">
              <a:xfrm>
                <a:off x="1619250" y="1243013"/>
                <a:ext cx="3175" cy="317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147483647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4" name="Freeform 1830"/>
              <p:cNvSpPr/>
              <p:nvPr/>
            </p:nvSpPr>
            <p:spPr bwMode="auto">
              <a:xfrm>
                <a:off x="1627188" y="1243013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5" name="Freeform 1831"/>
              <p:cNvSpPr/>
              <p:nvPr/>
            </p:nvSpPr>
            <p:spPr bwMode="auto">
              <a:xfrm>
                <a:off x="1627188" y="1243013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2147483647 h 2"/>
                  <a:gd name="T4" fmla="*/ 2147483647 h 2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0" y="T0"/>
                  </a:cxn>
                  <a:cxn ang="T7">
                    <a:pos x="0" y="T1"/>
                  </a:cxn>
                  <a:cxn ang="T8">
                    <a:pos x="0" y="T2"/>
                  </a:cxn>
                  <a:cxn ang="T9">
                    <a:pos x="0" y="T3"/>
                  </a:cxn>
                  <a:cxn ang="T10">
                    <a:pos x="0" y="T4"/>
                  </a:cxn>
                  <a:cxn ang="T11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6" name="Rectangle 1832"/>
              <p:cNvSpPr>
                <a:spLocks noChangeArrowheads="1"/>
              </p:cNvSpPr>
              <p:nvPr/>
            </p:nvSpPr>
            <p:spPr bwMode="auto">
              <a:xfrm>
                <a:off x="1254125" y="1385888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57" name="Rectangle 1833"/>
              <p:cNvSpPr>
                <a:spLocks noChangeArrowheads="1"/>
              </p:cNvSpPr>
              <p:nvPr/>
            </p:nvSpPr>
            <p:spPr bwMode="auto">
              <a:xfrm>
                <a:off x="1254125" y="1385888"/>
                <a:ext cx="317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58" name="Rectangle 1834"/>
              <p:cNvSpPr>
                <a:spLocks noChangeArrowheads="1"/>
              </p:cNvSpPr>
              <p:nvPr/>
            </p:nvSpPr>
            <p:spPr bwMode="auto">
              <a:xfrm>
                <a:off x="1238250" y="1385888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" name="Rectangle 1835"/>
              <p:cNvSpPr>
                <a:spLocks noChangeArrowheads="1"/>
              </p:cNvSpPr>
              <p:nvPr/>
            </p:nvSpPr>
            <p:spPr bwMode="auto">
              <a:xfrm>
                <a:off x="1238250" y="13858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" name="Freeform 1836"/>
              <p:cNvSpPr/>
              <p:nvPr/>
            </p:nvSpPr>
            <p:spPr bwMode="auto">
              <a:xfrm>
                <a:off x="1743075" y="1412875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2147483647 h 4"/>
                  <a:gd name="T6" fmla="*/ 0 w 3"/>
                  <a:gd name="T7" fmla="*/ 2147483647 h 4"/>
                  <a:gd name="T8" fmla="*/ 0 w 3"/>
                  <a:gd name="T9" fmla="*/ 2147483647 h 4"/>
                  <a:gd name="T10" fmla="*/ 2147483647 w 3"/>
                  <a:gd name="T11" fmla="*/ 2147483647 h 4"/>
                  <a:gd name="T12" fmla="*/ 2147483647 w 3"/>
                  <a:gd name="T13" fmla="*/ 2147483647 h 4"/>
                  <a:gd name="T14" fmla="*/ 2147483647 w 3"/>
                  <a:gd name="T15" fmla="*/ 2147483647 h 4"/>
                  <a:gd name="T16" fmla="*/ 0 w 3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61" name="Freeform 1837"/>
              <p:cNvSpPr/>
              <p:nvPr/>
            </p:nvSpPr>
            <p:spPr bwMode="auto">
              <a:xfrm>
                <a:off x="1743075" y="1412875"/>
                <a:ext cx="4763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2147483647 h 4"/>
                  <a:gd name="T6" fmla="*/ 0 w 3"/>
                  <a:gd name="T7" fmla="*/ 2147483647 h 4"/>
                  <a:gd name="T8" fmla="*/ 0 w 3"/>
                  <a:gd name="T9" fmla="*/ 2147483647 h 4"/>
                  <a:gd name="T10" fmla="*/ 2147483647 w 3"/>
                  <a:gd name="T11" fmla="*/ 2147483647 h 4"/>
                  <a:gd name="T12" fmla="*/ 2147483647 w 3"/>
                  <a:gd name="T13" fmla="*/ 2147483647 h 4"/>
                  <a:gd name="T14" fmla="*/ 2147483647 w 3"/>
                  <a:gd name="T15" fmla="*/ 2147483647 h 4"/>
                  <a:gd name="T16" fmla="*/ 0 w 3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62" name="Freeform 1838"/>
              <p:cNvSpPr/>
              <p:nvPr/>
            </p:nvSpPr>
            <p:spPr bwMode="auto">
              <a:xfrm>
                <a:off x="1739900" y="1412875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63" name="Freeform 1839"/>
              <p:cNvSpPr/>
              <p:nvPr/>
            </p:nvSpPr>
            <p:spPr bwMode="auto">
              <a:xfrm>
                <a:off x="1739900" y="1412875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2147483647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64" name="Rectangle 1840"/>
              <p:cNvSpPr>
                <a:spLocks noChangeArrowheads="1"/>
              </p:cNvSpPr>
              <p:nvPr/>
            </p:nvSpPr>
            <p:spPr bwMode="auto">
              <a:xfrm>
                <a:off x="1739900" y="1408113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5" name="Rectangle 1841"/>
              <p:cNvSpPr>
                <a:spLocks noChangeArrowheads="1"/>
              </p:cNvSpPr>
              <p:nvPr/>
            </p:nvSpPr>
            <p:spPr bwMode="auto">
              <a:xfrm>
                <a:off x="1739900" y="140811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6" name="Rectangle 1842"/>
              <p:cNvSpPr>
                <a:spLocks noChangeArrowheads="1"/>
              </p:cNvSpPr>
              <p:nvPr/>
            </p:nvSpPr>
            <p:spPr bwMode="auto">
              <a:xfrm>
                <a:off x="1735138" y="1408113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7" name="Rectangle 1843"/>
              <p:cNvSpPr>
                <a:spLocks noChangeArrowheads="1"/>
              </p:cNvSpPr>
              <p:nvPr/>
            </p:nvSpPr>
            <p:spPr bwMode="auto">
              <a:xfrm>
                <a:off x="1735138" y="1408113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8" name="Rectangle 1844"/>
              <p:cNvSpPr>
                <a:spLocks noChangeArrowheads="1"/>
              </p:cNvSpPr>
              <p:nvPr/>
            </p:nvSpPr>
            <p:spPr bwMode="auto">
              <a:xfrm>
                <a:off x="1731963" y="1404938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9" name="Rectangle 1845"/>
              <p:cNvSpPr>
                <a:spLocks noChangeArrowheads="1"/>
              </p:cNvSpPr>
              <p:nvPr/>
            </p:nvSpPr>
            <p:spPr bwMode="auto">
              <a:xfrm>
                <a:off x="1731963" y="140493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70" name="Freeform 1846"/>
              <p:cNvSpPr/>
              <p:nvPr/>
            </p:nvSpPr>
            <p:spPr bwMode="auto">
              <a:xfrm>
                <a:off x="1701800" y="1393825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0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1" name="Freeform 1847"/>
              <p:cNvSpPr/>
              <p:nvPr/>
            </p:nvSpPr>
            <p:spPr bwMode="auto">
              <a:xfrm>
                <a:off x="1701800" y="1393825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147483647 h 2"/>
                  <a:gd name="T3" fmla="*/ 0 h 2"/>
                  <a:gd name="T4" fmla="*/ 0 h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2" name="Freeform 1848"/>
              <p:cNvSpPr/>
              <p:nvPr/>
            </p:nvSpPr>
            <p:spPr bwMode="auto">
              <a:xfrm>
                <a:off x="1720850" y="11604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3" name="Freeform 1849"/>
              <p:cNvSpPr/>
              <p:nvPr/>
            </p:nvSpPr>
            <p:spPr bwMode="auto">
              <a:xfrm>
                <a:off x="1720850" y="116046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4" name="Freeform 1850"/>
              <p:cNvSpPr/>
              <p:nvPr/>
            </p:nvSpPr>
            <p:spPr bwMode="auto">
              <a:xfrm>
                <a:off x="1706563" y="1254125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5" name="Freeform 1851"/>
              <p:cNvSpPr/>
              <p:nvPr/>
            </p:nvSpPr>
            <p:spPr bwMode="auto">
              <a:xfrm>
                <a:off x="1706563" y="1254125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6" name="Freeform 1852"/>
              <p:cNvSpPr/>
              <p:nvPr/>
            </p:nvSpPr>
            <p:spPr bwMode="auto">
              <a:xfrm>
                <a:off x="1701800" y="1257300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2147483647 h 3"/>
                  <a:gd name="T4" fmla="*/ 2147483647 h 3"/>
                  <a:gd name="T5" fmla="*/ 0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7" name="Freeform 1853"/>
              <p:cNvSpPr/>
              <p:nvPr/>
            </p:nvSpPr>
            <p:spPr bwMode="auto">
              <a:xfrm>
                <a:off x="1701800" y="1257300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0 h 3"/>
                  <a:gd name="T3" fmla="*/ 2147483647 h 3"/>
                  <a:gd name="T4" fmla="*/ 2147483647 h 3"/>
                  <a:gd name="T5" fmla="*/ 0 h 3"/>
                  <a:gd name="T6" fmla="*/ 0 h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8" name="Freeform 1854"/>
              <p:cNvSpPr/>
              <p:nvPr/>
            </p:nvSpPr>
            <p:spPr bwMode="auto">
              <a:xfrm>
                <a:off x="1679575" y="126523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2147483647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9" name="Freeform 1855"/>
              <p:cNvSpPr/>
              <p:nvPr/>
            </p:nvSpPr>
            <p:spPr bwMode="auto">
              <a:xfrm>
                <a:off x="1679575" y="1265238"/>
                <a:ext cx="3175" cy="0"/>
              </a:xfrm>
              <a:custGeom>
                <a:avLst/>
                <a:gdLst>
                  <a:gd name="T0" fmla="*/ 2147483647 w 2"/>
                  <a:gd name="T1" fmla="*/ 2147483647 w 2"/>
                  <a:gd name="T2" fmla="*/ 0 w 2"/>
                  <a:gd name="T3" fmla="*/ 0 w 2"/>
                  <a:gd name="T4" fmla="*/ 0 w 2"/>
                  <a:gd name="T5" fmla="*/ 2147483647 w 2"/>
                  <a:gd name="T6" fmla="*/ 2147483647 w 2"/>
                  <a:gd name="T7" fmla="*/ 2147483647 w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60000 65536"/>
                </a:gdLst>
                <a:ahLst/>
                <a:cxnLst>
                  <a:cxn ang="T8">
                    <a:pos x="T0" y="0"/>
                  </a:cxn>
                  <a:cxn ang="T9">
                    <a:pos x="T1" y="0"/>
                  </a:cxn>
                  <a:cxn ang="T10">
                    <a:pos x="T2" y="0"/>
                  </a:cxn>
                  <a:cxn ang="T11">
                    <a:pos x="T3" y="0"/>
                  </a:cxn>
                  <a:cxn ang="T12">
                    <a:pos x="T4" y="0"/>
                  </a:cxn>
                  <a:cxn ang="T13">
                    <a:pos x="T5" y="0"/>
                  </a:cxn>
                  <a:cxn ang="T14">
                    <a:pos x="T6" y="0"/>
                  </a:cxn>
                  <a:cxn ang="T15">
                    <a:pos x="T7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0" name="Rectangle 1856"/>
              <p:cNvSpPr>
                <a:spLocks noChangeArrowheads="1"/>
              </p:cNvSpPr>
              <p:nvPr/>
            </p:nvSpPr>
            <p:spPr bwMode="auto">
              <a:xfrm>
                <a:off x="1682750" y="1265238"/>
                <a:ext cx="4763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81" name="Rectangle 1857"/>
              <p:cNvSpPr>
                <a:spLocks noChangeArrowheads="1"/>
              </p:cNvSpPr>
              <p:nvPr/>
            </p:nvSpPr>
            <p:spPr bwMode="auto">
              <a:xfrm>
                <a:off x="1682750" y="1265238"/>
                <a:ext cx="4763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82" name="Freeform 1858"/>
              <p:cNvSpPr/>
              <p:nvPr/>
            </p:nvSpPr>
            <p:spPr bwMode="auto">
              <a:xfrm>
                <a:off x="1668463" y="1265238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3" name="Freeform 1859"/>
              <p:cNvSpPr/>
              <p:nvPr/>
            </p:nvSpPr>
            <p:spPr bwMode="auto">
              <a:xfrm>
                <a:off x="1668463" y="1265238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2147483647 h 2"/>
                  <a:gd name="T4" fmla="*/ 0 w 2"/>
                  <a:gd name="T5" fmla="*/ 2147483647 h 2"/>
                  <a:gd name="T6" fmla="*/ 2147483647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4" name="Freeform 1860"/>
              <p:cNvSpPr/>
              <p:nvPr/>
            </p:nvSpPr>
            <p:spPr bwMode="auto">
              <a:xfrm>
                <a:off x="1671638" y="1265238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2147483647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5" name="Freeform 1861"/>
              <p:cNvSpPr/>
              <p:nvPr/>
            </p:nvSpPr>
            <p:spPr bwMode="auto">
              <a:xfrm>
                <a:off x="1671638" y="1265238"/>
                <a:ext cx="4763" cy="3175"/>
              </a:xfrm>
              <a:custGeom>
                <a:avLst/>
                <a:gdLst>
                  <a:gd name="T0" fmla="*/ 2147483647 w 3"/>
                  <a:gd name="T1" fmla="*/ 0 h 2"/>
                  <a:gd name="T2" fmla="*/ 0 w 3"/>
                  <a:gd name="T3" fmla="*/ 2147483647 h 2"/>
                  <a:gd name="T4" fmla="*/ 0 w 3"/>
                  <a:gd name="T5" fmla="*/ 2147483647 h 2"/>
                  <a:gd name="T6" fmla="*/ 0 w 3"/>
                  <a:gd name="T7" fmla="*/ 2147483647 h 2"/>
                  <a:gd name="T8" fmla="*/ 2147483647 w 3"/>
                  <a:gd name="T9" fmla="*/ 2147483647 h 2"/>
                  <a:gd name="T10" fmla="*/ 2147483647 w 3"/>
                  <a:gd name="T11" fmla="*/ 2147483647 h 2"/>
                  <a:gd name="T12" fmla="*/ 2147483647 w 3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6" name="Freeform 1862"/>
              <p:cNvSpPr/>
              <p:nvPr/>
            </p:nvSpPr>
            <p:spPr bwMode="auto">
              <a:xfrm>
                <a:off x="1660525" y="12684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7" name="Freeform 1863"/>
              <p:cNvSpPr/>
              <p:nvPr/>
            </p:nvSpPr>
            <p:spPr bwMode="auto">
              <a:xfrm>
                <a:off x="1660525" y="12684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8" name="Freeform 1864"/>
              <p:cNvSpPr/>
              <p:nvPr/>
            </p:nvSpPr>
            <p:spPr bwMode="auto">
              <a:xfrm>
                <a:off x="1652588" y="126523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2147483647 w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9" name="Freeform 1865"/>
              <p:cNvSpPr/>
              <p:nvPr/>
            </p:nvSpPr>
            <p:spPr bwMode="auto">
              <a:xfrm>
                <a:off x="1652588" y="1265238"/>
                <a:ext cx="4763" cy="0"/>
              </a:xfrm>
              <a:custGeom>
                <a:avLst/>
                <a:gdLst>
                  <a:gd name="T0" fmla="*/ 2147483647 w 3"/>
                  <a:gd name="T1" fmla="*/ 0 w 3"/>
                  <a:gd name="T2" fmla="*/ 0 w 3"/>
                  <a:gd name="T3" fmla="*/ 2147483647 w 3"/>
                  <a:gd name="T4" fmla="*/ 2147483647 w 3"/>
                  <a:gd name="T5" fmla="*/ 2147483647 w 3"/>
                  <a:gd name="T6" fmla="*/ 2147483647 w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0" name="Freeform 1866"/>
              <p:cNvSpPr/>
              <p:nvPr/>
            </p:nvSpPr>
            <p:spPr bwMode="auto">
              <a:xfrm>
                <a:off x="1638300" y="12620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1" name="Freeform 1867"/>
              <p:cNvSpPr/>
              <p:nvPr/>
            </p:nvSpPr>
            <p:spPr bwMode="auto">
              <a:xfrm>
                <a:off x="1638300" y="1262063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0 w 2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6">
                    <a:pos x="T0" y="0"/>
                  </a:cxn>
                  <a:cxn ang="T7">
                    <a:pos x="T1" y="0"/>
                  </a:cxn>
                  <a:cxn ang="T8">
                    <a:pos x="T2" y="0"/>
                  </a:cxn>
                  <a:cxn ang="T9">
                    <a:pos x="T3" y="0"/>
                  </a:cxn>
                  <a:cxn ang="T10">
                    <a:pos x="T4" y="0"/>
                  </a:cxn>
                  <a:cxn ang="T11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2" name="Rectangle 1868"/>
              <p:cNvSpPr>
                <a:spLocks noChangeArrowheads="1"/>
              </p:cNvSpPr>
              <p:nvPr/>
            </p:nvSpPr>
            <p:spPr bwMode="auto">
              <a:xfrm>
                <a:off x="1641475" y="1262063"/>
                <a:ext cx="1588" cy="3175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93" name="Rectangle 1869"/>
              <p:cNvSpPr>
                <a:spLocks noChangeArrowheads="1"/>
              </p:cNvSpPr>
              <p:nvPr/>
            </p:nvSpPr>
            <p:spPr bwMode="auto">
              <a:xfrm>
                <a:off x="1641475" y="1262063"/>
                <a:ext cx="1588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94" name="Freeform 1870"/>
              <p:cNvSpPr/>
              <p:nvPr/>
            </p:nvSpPr>
            <p:spPr bwMode="auto">
              <a:xfrm>
                <a:off x="1706563" y="1212850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2147483647 h 2"/>
                  <a:gd name="T16" fmla="*/ 2147483647 w 2"/>
                  <a:gd name="T17" fmla="*/ 0 h 2"/>
                  <a:gd name="T18" fmla="*/ 2147483647 w 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5" name="Freeform 1871"/>
              <p:cNvSpPr/>
              <p:nvPr/>
            </p:nvSpPr>
            <p:spPr bwMode="auto">
              <a:xfrm>
                <a:off x="1706563" y="1212850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2147483647 w 2"/>
                  <a:gd name="T11" fmla="*/ 2147483647 h 2"/>
                  <a:gd name="T12" fmla="*/ 2147483647 w 2"/>
                  <a:gd name="T13" fmla="*/ 2147483647 h 2"/>
                  <a:gd name="T14" fmla="*/ 2147483647 w 2"/>
                  <a:gd name="T15" fmla="*/ 2147483647 h 2"/>
                  <a:gd name="T16" fmla="*/ 2147483647 w 2"/>
                  <a:gd name="T17" fmla="*/ 0 h 2"/>
                  <a:gd name="T18" fmla="*/ 2147483647 w 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6" name="Freeform 1872"/>
              <p:cNvSpPr/>
              <p:nvPr/>
            </p:nvSpPr>
            <p:spPr bwMode="auto">
              <a:xfrm>
                <a:off x="1690688" y="1185863"/>
                <a:ext cx="11113" cy="4763"/>
              </a:xfrm>
              <a:custGeom>
                <a:avLst/>
                <a:gdLst>
                  <a:gd name="T0" fmla="*/ 0 w 7"/>
                  <a:gd name="T1" fmla="*/ 0 h 3"/>
                  <a:gd name="T2" fmla="*/ 0 w 7"/>
                  <a:gd name="T3" fmla="*/ 0 h 3"/>
                  <a:gd name="T4" fmla="*/ 0 w 7"/>
                  <a:gd name="T5" fmla="*/ 2147483647 h 3"/>
                  <a:gd name="T6" fmla="*/ 2147483647 w 7"/>
                  <a:gd name="T7" fmla="*/ 2147483647 h 3"/>
                  <a:gd name="T8" fmla="*/ 2147483647 w 7"/>
                  <a:gd name="T9" fmla="*/ 2147483647 h 3"/>
                  <a:gd name="T10" fmla="*/ 2147483647 w 7"/>
                  <a:gd name="T11" fmla="*/ 2147483647 h 3"/>
                  <a:gd name="T12" fmla="*/ 2147483647 w 7"/>
                  <a:gd name="T13" fmla="*/ 2147483647 h 3"/>
                  <a:gd name="T14" fmla="*/ 2147483647 w 7"/>
                  <a:gd name="T15" fmla="*/ 2147483647 h 3"/>
                  <a:gd name="T16" fmla="*/ 2147483647 w 7"/>
                  <a:gd name="T17" fmla="*/ 2147483647 h 3"/>
                  <a:gd name="T18" fmla="*/ 2147483647 w 7"/>
                  <a:gd name="T19" fmla="*/ 0 h 3"/>
                  <a:gd name="T20" fmla="*/ 0 w 7"/>
                  <a:gd name="T21" fmla="*/ 0 h 3"/>
                  <a:gd name="T22" fmla="*/ 0 w 7"/>
                  <a:gd name="T23" fmla="*/ 0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7" name="Freeform 1873"/>
              <p:cNvSpPr/>
              <p:nvPr/>
            </p:nvSpPr>
            <p:spPr bwMode="auto">
              <a:xfrm>
                <a:off x="1690688" y="1185863"/>
                <a:ext cx="11113" cy="4763"/>
              </a:xfrm>
              <a:custGeom>
                <a:avLst/>
                <a:gdLst>
                  <a:gd name="T0" fmla="*/ 0 w 7"/>
                  <a:gd name="T1" fmla="*/ 0 h 3"/>
                  <a:gd name="T2" fmla="*/ 0 w 7"/>
                  <a:gd name="T3" fmla="*/ 0 h 3"/>
                  <a:gd name="T4" fmla="*/ 0 w 7"/>
                  <a:gd name="T5" fmla="*/ 2147483647 h 3"/>
                  <a:gd name="T6" fmla="*/ 2147483647 w 7"/>
                  <a:gd name="T7" fmla="*/ 2147483647 h 3"/>
                  <a:gd name="T8" fmla="*/ 2147483647 w 7"/>
                  <a:gd name="T9" fmla="*/ 2147483647 h 3"/>
                  <a:gd name="T10" fmla="*/ 2147483647 w 7"/>
                  <a:gd name="T11" fmla="*/ 2147483647 h 3"/>
                  <a:gd name="T12" fmla="*/ 2147483647 w 7"/>
                  <a:gd name="T13" fmla="*/ 2147483647 h 3"/>
                  <a:gd name="T14" fmla="*/ 2147483647 w 7"/>
                  <a:gd name="T15" fmla="*/ 2147483647 h 3"/>
                  <a:gd name="T16" fmla="*/ 2147483647 w 7"/>
                  <a:gd name="T17" fmla="*/ 2147483647 h 3"/>
                  <a:gd name="T18" fmla="*/ 2147483647 w 7"/>
                  <a:gd name="T19" fmla="*/ 0 h 3"/>
                  <a:gd name="T20" fmla="*/ 0 w 7"/>
                  <a:gd name="T21" fmla="*/ 0 h 3"/>
                  <a:gd name="T22" fmla="*/ 0 w 7"/>
                  <a:gd name="T23" fmla="*/ 0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8" name="Freeform 1874"/>
              <p:cNvSpPr/>
              <p:nvPr/>
            </p:nvSpPr>
            <p:spPr bwMode="auto">
              <a:xfrm>
                <a:off x="1751013" y="12239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9" name="Freeform 1875"/>
              <p:cNvSpPr/>
              <p:nvPr/>
            </p:nvSpPr>
            <p:spPr bwMode="auto">
              <a:xfrm>
                <a:off x="1751013" y="1223963"/>
                <a:ext cx="3175" cy="3175"/>
              </a:xfrm>
              <a:custGeom>
                <a:avLst/>
                <a:gdLst>
                  <a:gd name="T0" fmla="*/ 2147483647 w 2"/>
                  <a:gd name="T1" fmla="*/ 0 h 2"/>
                  <a:gd name="T2" fmla="*/ 0 w 2"/>
                  <a:gd name="T3" fmla="*/ 0 h 2"/>
                  <a:gd name="T4" fmla="*/ 0 w 2"/>
                  <a:gd name="T5" fmla="*/ 2147483647 h 2"/>
                  <a:gd name="T6" fmla="*/ 0 w 2"/>
                  <a:gd name="T7" fmla="*/ 2147483647 h 2"/>
                  <a:gd name="T8" fmla="*/ 2147483647 w 2"/>
                  <a:gd name="T9" fmla="*/ 2147483647 h 2"/>
                  <a:gd name="T10" fmla="*/ 2147483647 w 2"/>
                  <a:gd name="T11" fmla="*/ 2147483647 h 2"/>
                  <a:gd name="T12" fmla="*/ 2147483647 w 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0" name="Freeform 1876"/>
              <p:cNvSpPr/>
              <p:nvPr/>
            </p:nvSpPr>
            <p:spPr bwMode="auto">
              <a:xfrm>
                <a:off x="1747838" y="1227138"/>
                <a:ext cx="6350" cy="7938"/>
              </a:xfrm>
              <a:custGeom>
                <a:avLst/>
                <a:gdLst>
                  <a:gd name="T0" fmla="*/ 2147483647 w 4"/>
                  <a:gd name="T1" fmla="*/ 0 h 5"/>
                  <a:gd name="T2" fmla="*/ 2147483647 w 4"/>
                  <a:gd name="T3" fmla="*/ 0 h 5"/>
                  <a:gd name="T4" fmla="*/ 2147483647 w 4"/>
                  <a:gd name="T5" fmla="*/ 2147483647 h 5"/>
                  <a:gd name="T6" fmla="*/ 0 w 4"/>
                  <a:gd name="T7" fmla="*/ 2147483647 h 5"/>
                  <a:gd name="T8" fmla="*/ 0 w 4"/>
                  <a:gd name="T9" fmla="*/ 2147483647 h 5"/>
                  <a:gd name="T10" fmla="*/ 0 w 4"/>
                  <a:gd name="T11" fmla="*/ 2147483647 h 5"/>
                  <a:gd name="T12" fmla="*/ 0 w 4"/>
                  <a:gd name="T13" fmla="*/ 2147483647 h 5"/>
                  <a:gd name="T14" fmla="*/ 0 w 4"/>
                  <a:gd name="T15" fmla="*/ 2147483647 h 5"/>
                  <a:gd name="T16" fmla="*/ 2147483647 w 4"/>
                  <a:gd name="T17" fmla="*/ 2147483647 h 5"/>
                  <a:gd name="T18" fmla="*/ 2147483647 w 4"/>
                  <a:gd name="T19" fmla="*/ 2147483647 h 5"/>
                  <a:gd name="T20" fmla="*/ 2147483647 w 4"/>
                  <a:gd name="T21" fmla="*/ 2147483647 h 5"/>
                  <a:gd name="T22" fmla="*/ 2147483647 w 4"/>
                  <a:gd name="T23" fmla="*/ 2147483647 h 5"/>
                  <a:gd name="T24" fmla="*/ 2147483647 w 4"/>
                  <a:gd name="T25" fmla="*/ 2147483647 h 5"/>
                  <a:gd name="T26" fmla="*/ 2147483647 w 4"/>
                  <a:gd name="T27" fmla="*/ 2147483647 h 5"/>
                  <a:gd name="T28" fmla="*/ 2147483647 w 4"/>
                  <a:gd name="T29" fmla="*/ 0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1" name="Freeform 1877"/>
              <p:cNvSpPr/>
              <p:nvPr/>
            </p:nvSpPr>
            <p:spPr bwMode="auto">
              <a:xfrm>
                <a:off x="1747838" y="1227138"/>
                <a:ext cx="6350" cy="7938"/>
              </a:xfrm>
              <a:custGeom>
                <a:avLst/>
                <a:gdLst>
                  <a:gd name="T0" fmla="*/ 2147483647 w 4"/>
                  <a:gd name="T1" fmla="*/ 0 h 5"/>
                  <a:gd name="T2" fmla="*/ 2147483647 w 4"/>
                  <a:gd name="T3" fmla="*/ 0 h 5"/>
                  <a:gd name="T4" fmla="*/ 2147483647 w 4"/>
                  <a:gd name="T5" fmla="*/ 2147483647 h 5"/>
                  <a:gd name="T6" fmla="*/ 0 w 4"/>
                  <a:gd name="T7" fmla="*/ 2147483647 h 5"/>
                  <a:gd name="T8" fmla="*/ 0 w 4"/>
                  <a:gd name="T9" fmla="*/ 2147483647 h 5"/>
                  <a:gd name="T10" fmla="*/ 0 w 4"/>
                  <a:gd name="T11" fmla="*/ 2147483647 h 5"/>
                  <a:gd name="T12" fmla="*/ 0 w 4"/>
                  <a:gd name="T13" fmla="*/ 2147483647 h 5"/>
                  <a:gd name="T14" fmla="*/ 0 w 4"/>
                  <a:gd name="T15" fmla="*/ 2147483647 h 5"/>
                  <a:gd name="T16" fmla="*/ 2147483647 w 4"/>
                  <a:gd name="T17" fmla="*/ 2147483647 h 5"/>
                  <a:gd name="T18" fmla="*/ 2147483647 w 4"/>
                  <a:gd name="T19" fmla="*/ 2147483647 h 5"/>
                  <a:gd name="T20" fmla="*/ 2147483647 w 4"/>
                  <a:gd name="T21" fmla="*/ 2147483647 h 5"/>
                  <a:gd name="T22" fmla="*/ 2147483647 w 4"/>
                  <a:gd name="T23" fmla="*/ 2147483647 h 5"/>
                  <a:gd name="T24" fmla="*/ 2147483647 w 4"/>
                  <a:gd name="T25" fmla="*/ 2147483647 h 5"/>
                  <a:gd name="T26" fmla="*/ 2147483647 w 4"/>
                  <a:gd name="T27" fmla="*/ 2147483647 h 5"/>
                  <a:gd name="T28" fmla="*/ 2147483647 w 4"/>
                  <a:gd name="T29" fmla="*/ 0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2" name="Rectangle 1878"/>
              <p:cNvSpPr>
                <a:spLocks noChangeArrowheads="1"/>
              </p:cNvSpPr>
              <p:nvPr/>
            </p:nvSpPr>
            <p:spPr bwMode="auto">
              <a:xfrm>
                <a:off x="1728788" y="1246188"/>
                <a:ext cx="1588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03" name="Rectangle 1879"/>
              <p:cNvSpPr>
                <a:spLocks noChangeArrowheads="1"/>
              </p:cNvSpPr>
              <p:nvPr/>
            </p:nvSpPr>
            <p:spPr bwMode="auto">
              <a:xfrm>
                <a:off x="1728788" y="124618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04" name="Freeform 1880"/>
              <p:cNvSpPr/>
              <p:nvPr/>
            </p:nvSpPr>
            <p:spPr bwMode="auto">
              <a:xfrm>
                <a:off x="1728788" y="1246188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0 h 3"/>
                  <a:gd name="T4" fmla="*/ 0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5" name="Freeform 1881"/>
              <p:cNvSpPr/>
              <p:nvPr/>
            </p:nvSpPr>
            <p:spPr bwMode="auto">
              <a:xfrm>
                <a:off x="1728788" y="1246188"/>
                <a:ext cx="0" cy="4763"/>
              </a:xfrm>
              <a:custGeom>
                <a:avLst/>
                <a:gdLst>
                  <a:gd name="T0" fmla="*/ 0 h 3"/>
                  <a:gd name="T1" fmla="*/ 0 h 3"/>
                  <a:gd name="T2" fmla="*/ 2147483647 h 3"/>
                  <a:gd name="T3" fmla="*/ 0 h 3"/>
                  <a:gd name="T4" fmla="*/ 0 h 3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6" name="Freeform 1882"/>
              <p:cNvSpPr/>
              <p:nvPr/>
            </p:nvSpPr>
            <p:spPr bwMode="auto">
              <a:xfrm>
                <a:off x="993775" y="1160463"/>
                <a:ext cx="34925" cy="25400"/>
              </a:xfrm>
              <a:custGeom>
                <a:avLst/>
                <a:gdLst>
                  <a:gd name="T0" fmla="*/ 2147483647 w 9"/>
                  <a:gd name="T1" fmla="*/ 0 h 7"/>
                  <a:gd name="T2" fmla="*/ 2147483647 w 9"/>
                  <a:gd name="T3" fmla="*/ 0 h 7"/>
                  <a:gd name="T4" fmla="*/ 2147483647 w 9"/>
                  <a:gd name="T5" fmla="*/ 2147483647 h 7"/>
                  <a:gd name="T6" fmla="*/ 2147483647 w 9"/>
                  <a:gd name="T7" fmla="*/ 2147483647 h 7"/>
                  <a:gd name="T8" fmla="*/ 2147483647 w 9"/>
                  <a:gd name="T9" fmla="*/ 2147483647 h 7"/>
                  <a:gd name="T10" fmla="*/ 2147483647 w 9"/>
                  <a:gd name="T11" fmla="*/ 2147483647 h 7"/>
                  <a:gd name="T12" fmla="*/ 2147483647 w 9"/>
                  <a:gd name="T13" fmla="*/ 2147483647 h 7"/>
                  <a:gd name="T14" fmla="*/ 2147483647 w 9"/>
                  <a:gd name="T15" fmla="*/ 2147483647 h 7"/>
                  <a:gd name="T16" fmla="*/ 2147483647 w 9"/>
                  <a:gd name="T17" fmla="*/ 2147483647 h 7"/>
                  <a:gd name="T18" fmla="*/ 2147483647 w 9"/>
                  <a:gd name="T19" fmla="*/ 2147483647 h 7"/>
                  <a:gd name="T20" fmla="*/ 2147483647 w 9"/>
                  <a:gd name="T21" fmla="*/ 2147483647 h 7"/>
                  <a:gd name="T22" fmla="*/ 2147483647 w 9"/>
                  <a:gd name="T23" fmla="*/ 2147483647 h 7"/>
                  <a:gd name="T24" fmla="*/ 2147483647 w 9"/>
                  <a:gd name="T25" fmla="*/ 2147483647 h 7"/>
                  <a:gd name="T26" fmla="*/ 2147483647 w 9"/>
                  <a:gd name="T27" fmla="*/ 2147483647 h 7"/>
                  <a:gd name="T28" fmla="*/ 2147483647 w 9"/>
                  <a:gd name="T29" fmla="*/ 2147483647 h 7"/>
                  <a:gd name="T30" fmla="*/ 2147483647 w 9"/>
                  <a:gd name="T31" fmla="*/ 2147483647 h 7"/>
                  <a:gd name="T32" fmla="*/ 2147483647 w 9"/>
                  <a:gd name="T33" fmla="*/ 2147483647 h 7"/>
                  <a:gd name="T34" fmla="*/ 2147483647 w 9"/>
                  <a:gd name="T35" fmla="*/ 2147483647 h 7"/>
                  <a:gd name="T36" fmla="*/ 2147483647 w 9"/>
                  <a:gd name="T37" fmla="*/ 2147483647 h 7"/>
                  <a:gd name="T38" fmla="*/ 2147483647 w 9"/>
                  <a:gd name="T39" fmla="*/ 2147483647 h 7"/>
                  <a:gd name="T40" fmla="*/ 2147483647 w 9"/>
                  <a:gd name="T41" fmla="*/ 2147483647 h 7"/>
                  <a:gd name="T42" fmla="*/ 2147483647 w 9"/>
                  <a:gd name="T43" fmla="*/ 2147483647 h 7"/>
                  <a:gd name="T44" fmla="*/ 2147483647 w 9"/>
                  <a:gd name="T45" fmla="*/ 0 h 7"/>
                  <a:gd name="T46" fmla="*/ 2147483647 w 9"/>
                  <a:gd name="T47" fmla="*/ 0 h 7"/>
                  <a:gd name="T48" fmla="*/ 2147483647 w 9"/>
                  <a:gd name="T49" fmla="*/ 2147483647 h 7"/>
                  <a:gd name="T50" fmla="*/ 2147483647 w 9"/>
                  <a:gd name="T51" fmla="*/ 2147483647 h 7"/>
                  <a:gd name="T52" fmla="*/ 2147483647 w 9"/>
                  <a:gd name="T53" fmla="*/ 2147483647 h 7"/>
                  <a:gd name="T54" fmla="*/ 2147483647 w 9"/>
                  <a:gd name="T55" fmla="*/ 2147483647 h 7"/>
                  <a:gd name="T56" fmla="*/ 0 w 9"/>
                  <a:gd name="T57" fmla="*/ 2147483647 h 7"/>
                  <a:gd name="T58" fmla="*/ 0 w 9"/>
                  <a:gd name="T59" fmla="*/ 2147483647 h 7"/>
                  <a:gd name="T60" fmla="*/ 2147483647 w 9"/>
                  <a:gd name="T61" fmla="*/ 2147483647 h 7"/>
                  <a:gd name="T62" fmla="*/ 2147483647 w 9"/>
                  <a:gd name="T63" fmla="*/ 2147483647 h 7"/>
                  <a:gd name="T64" fmla="*/ 2147483647 w 9"/>
                  <a:gd name="T65" fmla="*/ 2147483647 h 7"/>
                  <a:gd name="T66" fmla="*/ 2147483647 w 9"/>
                  <a:gd name="T67" fmla="*/ 2147483647 h 7"/>
                  <a:gd name="T68" fmla="*/ 2147483647 w 9"/>
                  <a:gd name="T69" fmla="*/ 2147483647 h 7"/>
                  <a:gd name="T70" fmla="*/ 2147483647 w 9"/>
                  <a:gd name="T71" fmla="*/ 2147483647 h 7"/>
                  <a:gd name="T72" fmla="*/ 2147483647 w 9"/>
                  <a:gd name="T73" fmla="*/ 2147483647 h 7"/>
                  <a:gd name="T74" fmla="*/ 2147483647 w 9"/>
                  <a:gd name="T75" fmla="*/ 2147483647 h 7"/>
                  <a:gd name="T76" fmla="*/ 2147483647 w 9"/>
                  <a:gd name="T77" fmla="*/ 2147483647 h 7"/>
                  <a:gd name="T78" fmla="*/ 2147483647 w 9"/>
                  <a:gd name="T79" fmla="*/ 2147483647 h 7"/>
                  <a:gd name="T80" fmla="*/ 2147483647 w 9"/>
                  <a:gd name="T81" fmla="*/ 2147483647 h 7"/>
                  <a:gd name="T82" fmla="*/ 2147483647 w 9"/>
                  <a:gd name="T83" fmla="*/ 2147483647 h 7"/>
                  <a:gd name="T84" fmla="*/ 2147483647 w 9"/>
                  <a:gd name="T85" fmla="*/ 2147483647 h 7"/>
                  <a:gd name="T86" fmla="*/ 2147483647 w 9"/>
                  <a:gd name="T87" fmla="*/ 2147483647 h 7"/>
                  <a:gd name="T88" fmla="*/ 2147483647 w 9"/>
                  <a:gd name="T89" fmla="*/ 2147483647 h 7"/>
                  <a:gd name="T90" fmla="*/ 2147483647 w 9"/>
                  <a:gd name="T91" fmla="*/ 2147483647 h 7"/>
                  <a:gd name="T92" fmla="*/ 2147483647 w 9"/>
                  <a:gd name="T93" fmla="*/ 2147483647 h 7"/>
                  <a:gd name="T94" fmla="*/ 2147483647 w 9"/>
                  <a:gd name="T95" fmla="*/ 2147483647 h 7"/>
                  <a:gd name="T96" fmla="*/ 2147483647 w 9"/>
                  <a:gd name="T97" fmla="*/ 2147483647 h 7"/>
                  <a:gd name="T98" fmla="*/ 2147483647 w 9"/>
                  <a:gd name="T99" fmla="*/ 2147483647 h 7"/>
                  <a:gd name="T100" fmla="*/ 2147483647 w 9"/>
                  <a:gd name="T101" fmla="*/ 2147483647 h 7"/>
                  <a:gd name="T102" fmla="*/ 2147483647 w 9"/>
                  <a:gd name="T103" fmla="*/ 2147483647 h 7"/>
                  <a:gd name="T104" fmla="*/ 2147483647 w 9"/>
                  <a:gd name="T105" fmla="*/ 0 h 7"/>
                  <a:gd name="T106" fmla="*/ 2147483647 w 9"/>
                  <a:gd name="T107" fmla="*/ 0 h 7"/>
                  <a:gd name="T108" fmla="*/ 2147483647 w 9"/>
                  <a:gd name="T109" fmla="*/ 0 h 7"/>
                  <a:gd name="T110" fmla="*/ 2147483647 w 9"/>
                  <a:gd name="T111" fmla="*/ 0 h 7"/>
                  <a:gd name="T112" fmla="*/ 2147483647 w 9"/>
                  <a:gd name="T113" fmla="*/ 0 h 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9" h="7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5"/>
                      <a:pt x="3" y="6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7" name="Freeform 1883"/>
              <p:cNvSpPr/>
              <p:nvPr/>
            </p:nvSpPr>
            <p:spPr bwMode="auto">
              <a:xfrm>
                <a:off x="1701800" y="1130300"/>
                <a:ext cx="63500" cy="120650"/>
              </a:xfrm>
              <a:custGeom>
                <a:avLst/>
                <a:gdLst>
                  <a:gd name="T0" fmla="*/ 2147483647 w 40"/>
                  <a:gd name="T1" fmla="*/ 2147483647 h 76"/>
                  <a:gd name="T2" fmla="*/ 2147483647 w 40"/>
                  <a:gd name="T3" fmla="*/ 2147483647 h 76"/>
                  <a:gd name="T4" fmla="*/ 2147483647 w 40"/>
                  <a:gd name="T5" fmla="*/ 2147483647 h 76"/>
                  <a:gd name="T6" fmla="*/ 2147483647 w 40"/>
                  <a:gd name="T7" fmla="*/ 2147483647 h 76"/>
                  <a:gd name="T8" fmla="*/ 2147483647 w 40"/>
                  <a:gd name="T9" fmla="*/ 2147483647 h 76"/>
                  <a:gd name="T10" fmla="*/ 2147483647 w 40"/>
                  <a:gd name="T11" fmla="*/ 2147483647 h 76"/>
                  <a:gd name="T12" fmla="*/ 2147483647 w 40"/>
                  <a:gd name="T13" fmla="*/ 2147483647 h 76"/>
                  <a:gd name="T14" fmla="*/ 2147483647 w 40"/>
                  <a:gd name="T15" fmla="*/ 2147483647 h 76"/>
                  <a:gd name="T16" fmla="*/ 2147483647 w 40"/>
                  <a:gd name="T17" fmla="*/ 2147483647 h 76"/>
                  <a:gd name="T18" fmla="*/ 2147483647 w 40"/>
                  <a:gd name="T19" fmla="*/ 2147483647 h 76"/>
                  <a:gd name="T20" fmla="*/ 2147483647 w 40"/>
                  <a:gd name="T21" fmla="*/ 2147483647 h 76"/>
                  <a:gd name="T22" fmla="*/ 2147483647 w 40"/>
                  <a:gd name="T23" fmla="*/ 2147483647 h 76"/>
                  <a:gd name="T24" fmla="*/ 2147483647 w 40"/>
                  <a:gd name="T25" fmla="*/ 2147483647 h 76"/>
                  <a:gd name="T26" fmla="*/ 2147483647 w 40"/>
                  <a:gd name="T27" fmla="*/ 2147483647 h 76"/>
                  <a:gd name="T28" fmla="*/ 2147483647 w 40"/>
                  <a:gd name="T29" fmla="*/ 2147483647 h 76"/>
                  <a:gd name="T30" fmla="*/ 2147483647 w 40"/>
                  <a:gd name="T31" fmla="*/ 2147483647 h 76"/>
                  <a:gd name="T32" fmla="*/ 2147483647 w 40"/>
                  <a:gd name="T33" fmla="*/ 2147483647 h 76"/>
                  <a:gd name="T34" fmla="*/ 2147483647 w 40"/>
                  <a:gd name="T35" fmla="*/ 2147483647 h 76"/>
                  <a:gd name="T36" fmla="*/ 2147483647 w 40"/>
                  <a:gd name="T37" fmla="*/ 2147483647 h 76"/>
                  <a:gd name="T38" fmla="*/ 2147483647 w 40"/>
                  <a:gd name="T39" fmla="*/ 2147483647 h 76"/>
                  <a:gd name="T40" fmla="*/ 2147483647 w 40"/>
                  <a:gd name="T41" fmla="*/ 2147483647 h 76"/>
                  <a:gd name="T42" fmla="*/ 2147483647 w 40"/>
                  <a:gd name="T43" fmla="*/ 2147483647 h 76"/>
                  <a:gd name="T44" fmla="*/ 2147483647 w 40"/>
                  <a:gd name="T45" fmla="*/ 2147483647 h 76"/>
                  <a:gd name="T46" fmla="*/ 2147483647 w 40"/>
                  <a:gd name="T47" fmla="*/ 2147483647 h 76"/>
                  <a:gd name="T48" fmla="*/ 2147483647 w 40"/>
                  <a:gd name="T49" fmla="*/ 2147483647 h 76"/>
                  <a:gd name="T50" fmla="*/ 2147483647 w 40"/>
                  <a:gd name="T51" fmla="*/ 2147483647 h 76"/>
                  <a:gd name="T52" fmla="*/ 2147483647 w 40"/>
                  <a:gd name="T53" fmla="*/ 2147483647 h 76"/>
                  <a:gd name="T54" fmla="*/ 2147483647 w 40"/>
                  <a:gd name="T55" fmla="*/ 2147483647 h 76"/>
                  <a:gd name="T56" fmla="*/ 2147483647 w 40"/>
                  <a:gd name="T57" fmla="*/ 2147483647 h 76"/>
                  <a:gd name="T58" fmla="*/ 2147483647 w 40"/>
                  <a:gd name="T59" fmla="*/ 2147483647 h 76"/>
                  <a:gd name="T60" fmla="*/ 2147483647 w 40"/>
                  <a:gd name="T61" fmla="*/ 2147483647 h 76"/>
                  <a:gd name="T62" fmla="*/ 2147483647 w 40"/>
                  <a:gd name="T63" fmla="*/ 2147483647 h 76"/>
                  <a:gd name="T64" fmla="*/ 2147483647 w 40"/>
                  <a:gd name="T65" fmla="*/ 2147483647 h 76"/>
                  <a:gd name="T66" fmla="*/ 2147483647 w 40"/>
                  <a:gd name="T67" fmla="*/ 2147483647 h 76"/>
                  <a:gd name="T68" fmla="*/ 2147483647 w 40"/>
                  <a:gd name="T69" fmla="*/ 2147483647 h 76"/>
                  <a:gd name="T70" fmla="*/ 2147483647 w 40"/>
                  <a:gd name="T71" fmla="*/ 2147483647 h 76"/>
                  <a:gd name="T72" fmla="*/ 2147483647 w 40"/>
                  <a:gd name="T73" fmla="*/ 2147483647 h 76"/>
                  <a:gd name="T74" fmla="*/ 2147483647 w 40"/>
                  <a:gd name="T75" fmla="*/ 2147483647 h 76"/>
                  <a:gd name="T76" fmla="*/ 2147483647 w 40"/>
                  <a:gd name="T77" fmla="*/ 2147483647 h 76"/>
                  <a:gd name="T78" fmla="*/ 2147483647 w 40"/>
                  <a:gd name="T79" fmla="*/ 2147483647 h 76"/>
                  <a:gd name="T80" fmla="*/ 2147483647 w 40"/>
                  <a:gd name="T81" fmla="*/ 2147483647 h 76"/>
                  <a:gd name="T82" fmla="*/ 2147483647 w 40"/>
                  <a:gd name="T83" fmla="*/ 2147483647 h 76"/>
                  <a:gd name="T84" fmla="*/ 2147483647 w 40"/>
                  <a:gd name="T85" fmla="*/ 2147483647 h 76"/>
                  <a:gd name="T86" fmla="*/ 2147483647 w 40"/>
                  <a:gd name="T87" fmla="*/ 2147483647 h 76"/>
                  <a:gd name="T88" fmla="*/ 2147483647 w 40"/>
                  <a:gd name="T89" fmla="*/ 2147483647 h 76"/>
                  <a:gd name="T90" fmla="*/ 2147483647 w 40"/>
                  <a:gd name="T91" fmla="*/ 2147483647 h 76"/>
                  <a:gd name="T92" fmla="*/ 2147483647 w 40"/>
                  <a:gd name="T93" fmla="*/ 2147483647 h 76"/>
                  <a:gd name="T94" fmla="*/ 2147483647 w 40"/>
                  <a:gd name="T95" fmla="*/ 2147483647 h 76"/>
                  <a:gd name="T96" fmla="*/ 2147483647 w 40"/>
                  <a:gd name="T97" fmla="*/ 2147483647 h 76"/>
                  <a:gd name="T98" fmla="*/ 2147483647 w 40"/>
                  <a:gd name="T99" fmla="*/ 2147483647 h 76"/>
                  <a:gd name="T100" fmla="*/ 2147483647 w 40"/>
                  <a:gd name="T101" fmla="*/ 2147483647 h 76"/>
                  <a:gd name="T102" fmla="*/ 2147483647 w 40"/>
                  <a:gd name="T103" fmla="*/ 2147483647 h 76"/>
                  <a:gd name="T104" fmla="*/ 2147483647 w 40"/>
                  <a:gd name="T105" fmla="*/ 2147483647 h 76"/>
                  <a:gd name="T106" fmla="*/ 2147483647 w 40"/>
                  <a:gd name="T107" fmla="*/ 2147483647 h 76"/>
                  <a:gd name="T108" fmla="*/ 2147483647 w 40"/>
                  <a:gd name="T109" fmla="*/ 2147483647 h 76"/>
                  <a:gd name="T110" fmla="*/ 2147483647 w 40"/>
                  <a:gd name="T111" fmla="*/ 2147483647 h 7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0" h="76">
                    <a:moveTo>
                      <a:pt x="24" y="0"/>
                    </a:moveTo>
                    <a:lnTo>
                      <a:pt x="21" y="2"/>
                    </a:lnTo>
                    <a:lnTo>
                      <a:pt x="19" y="2"/>
                    </a:lnTo>
                    <a:lnTo>
                      <a:pt x="17" y="4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4" y="21"/>
                    </a:lnTo>
                    <a:lnTo>
                      <a:pt x="14" y="23"/>
                    </a:lnTo>
                    <a:lnTo>
                      <a:pt x="12" y="21"/>
                    </a:lnTo>
                    <a:lnTo>
                      <a:pt x="10" y="21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3" y="21"/>
                    </a:lnTo>
                    <a:lnTo>
                      <a:pt x="3" y="23"/>
                    </a:lnTo>
                    <a:lnTo>
                      <a:pt x="0" y="26"/>
                    </a:lnTo>
                    <a:lnTo>
                      <a:pt x="3" y="26"/>
                    </a:lnTo>
                    <a:lnTo>
                      <a:pt x="5" y="26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5" y="31"/>
                    </a:lnTo>
                    <a:lnTo>
                      <a:pt x="7" y="31"/>
                    </a:lnTo>
                    <a:lnTo>
                      <a:pt x="10" y="31"/>
                    </a:lnTo>
                    <a:lnTo>
                      <a:pt x="12" y="31"/>
                    </a:lnTo>
                    <a:lnTo>
                      <a:pt x="14" y="28"/>
                    </a:lnTo>
                    <a:lnTo>
                      <a:pt x="17" y="28"/>
                    </a:lnTo>
                    <a:lnTo>
                      <a:pt x="17" y="31"/>
                    </a:lnTo>
                    <a:lnTo>
                      <a:pt x="14" y="31"/>
                    </a:lnTo>
                    <a:lnTo>
                      <a:pt x="17" y="33"/>
                    </a:lnTo>
                    <a:lnTo>
                      <a:pt x="17" y="35"/>
                    </a:lnTo>
                    <a:lnTo>
                      <a:pt x="14" y="38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7" y="40"/>
                    </a:lnTo>
                    <a:lnTo>
                      <a:pt x="7" y="42"/>
                    </a:lnTo>
                    <a:lnTo>
                      <a:pt x="5" y="45"/>
                    </a:lnTo>
                    <a:lnTo>
                      <a:pt x="5" y="47"/>
                    </a:lnTo>
                    <a:lnTo>
                      <a:pt x="7" y="47"/>
                    </a:lnTo>
                    <a:lnTo>
                      <a:pt x="7" y="50"/>
                    </a:lnTo>
                    <a:lnTo>
                      <a:pt x="5" y="50"/>
                    </a:lnTo>
                    <a:lnTo>
                      <a:pt x="10" y="54"/>
                    </a:lnTo>
                    <a:lnTo>
                      <a:pt x="12" y="52"/>
                    </a:lnTo>
                    <a:lnTo>
                      <a:pt x="12" y="54"/>
                    </a:lnTo>
                    <a:lnTo>
                      <a:pt x="14" y="57"/>
                    </a:lnTo>
                    <a:lnTo>
                      <a:pt x="12" y="59"/>
                    </a:lnTo>
                    <a:lnTo>
                      <a:pt x="14" y="59"/>
                    </a:lnTo>
                    <a:lnTo>
                      <a:pt x="17" y="57"/>
                    </a:lnTo>
                    <a:lnTo>
                      <a:pt x="19" y="59"/>
                    </a:lnTo>
                    <a:lnTo>
                      <a:pt x="19" y="57"/>
                    </a:lnTo>
                    <a:lnTo>
                      <a:pt x="21" y="59"/>
                    </a:lnTo>
                    <a:lnTo>
                      <a:pt x="24" y="57"/>
                    </a:lnTo>
                    <a:lnTo>
                      <a:pt x="24" y="59"/>
                    </a:lnTo>
                    <a:lnTo>
                      <a:pt x="21" y="61"/>
                    </a:lnTo>
                    <a:lnTo>
                      <a:pt x="21" y="64"/>
                    </a:lnTo>
                    <a:lnTo>
                      <a:pt x="19" y="66"/>
                    </a:lnTo>
                    <a:lnTo>
                      <a:pt x="17" y="68"/>
                    </a:lnTo>
                    <a:lnTo>
                      <a:pt x="17" y="71"/>
                    </a:lnTo>
                    <a:lnTo>
                      <a:pt x="14" y="71"/>
                    </a:lnTo>
                    <a:lnTo>
                      <a:pt x="12" y="71"/>
                    </a:lnTo>
                    <a:lnTo>
                      <a:pt x="12" y="73"/>
                    </a:lnTo>
                    <a:lnTo>
                      <a:pt x="10" y="73"/>
                    </a:lnTo>
                    <a:lnTo>
                      <a:pt x="7" y="76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2" y="73"/>
                    </a:lnTo>
                    <a:lnTo>
                      <a:pt x="14" y="71"/>
                    </a:lnTo>
                    <a:lnTo>
                      <a:pt x="14" y="73"/>
                    </a:lnTo>
                    <a:lnTo>
                      <a:pt x="17" y="73"/>
                    </a:lnTo>
                    <a:lnTo>
                      <a:pt x="17" y="71"/>
                    </a:lnTo>
                    <a:lnTo>
                      <a:pt x="19" y="71"/>
                    </a:lnTo>
                    <a:lnTo>
                      <a:pt x="21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6" y="64"/>
                    </a:lnTo>
                    <a:lnTo>
                      <a:pt x="29" y="61"/>
                    </a:lnTo>
                    <a:lnTo>
                      <a:pt x="29" y="59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29" y="57"/>
                    </a:lnTo>
                    <a:lnTo>
                      <a:pt x="31" y="54"/>
                    </a:lnTo>
                    <a:lnTo>
                      <a:pt x="33" y="52"/>
                    </a:lnTo>
                    <a:lnTo>
                      <a:pt x="36" y="45"/>
                    </a:lnTo>
                    <a:lnTo>
                      <a:pt x="38" y="47"/>
                    </a:lnTo>
                    <a:lnTo>
                      <a:pt x="38" y="45"/>
                    </a:lnTo>
                    <a:lnTo>
                      <a:pt x="40" y="4"/>
                    </a:lnTo>
                    <a:lnTo>
                      <a:pt x="38" y="4"/>
                    </a:lnTo>
                    <a:lnTo>
                      <a:pt x="36" y="4"/>
                    </a:lnTo>
                    <a:lnTo>
                      <a:pt x="33" y="4"/>
                    </a:lnTo>
                    <a:lnTo>
                      <a:pt x="36" y="4"/>
                    </a:lnTo>
                    <a:lnTo>
                      <a:pt x="33" y="2"/>
                    </a:lnTo>
                    <a:lnTo>
                      <a:pt x="31" y="2"/>
                    </a:lnTo>
                    <a:lnTo>
                      <a:pt x="29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8" name="Freeform 1884"/>
              <p:cNvSpPr/>
              <p:nvPr/>
            </p:nvSpPr>
            <p:spPr bwMode="auto">
              <a:xfrm>
                <a:off x="1701800" y="1130300"/>
                <a:ext cx="63500" cy="120650"/>
              </a:xfrm>
              <a:custGeom>
                <a:avLst/>
                <a:gdLst>
                  <a:gd name="T0" fmla="*/ 2147483647 w 40"/>
                  <a:gd name="T1" fmla="*/ 2147483647 h 76"/>
                  <a:gd name="T2" fmla="*/ 2147483647 w 40"/>
                  <a:gd name="T3" fmla="*/ 2147483647 h 76"/>
                  <a:gd name="T4" fmla="*/ 2147483647 w 40"/>
                  <a:gd name="T5" fmla="*/ 2147483647 h 76"/>
                  <a:gd name="T6" fmla="*/ 2147483647 w 40"/>
                  <a:gd name="T7" fmla="*/ 2147483647 h 76"/>
                  <a:gd name="T8" fmla="*/ 2147483647 w 40"/>
                  <a:gd name="T9" fmla="*/ 2147483647 h 76"/>
                  <a:gd name="T10" fmla="*/ 2147483647 w 40"/>
                  <a:gd name="T11" fmla="*/ 2147483647 h 76"/>
                  <a:gd name="T12" fmla="*/ 2147483647 w 40"/>
                  <a:gd name="T13" fmla="*/ 2147483647 h 76"/>
                  <a:gd name="T14" fmla="*/ 2147483647 w 40"/>
                  <a:gd name="T15" fmla="*/ 2147483647 h 76"/>
                  <a:gd name="T16" fmla="*/ 2147483647 w 40"/>
                  <a:gd name="T17" fmla="*/ 2147483647 h 76"/>
                  <a:gd name="T18" fmla="*/ 2147483647 w 40"/>
                  <a:gd name="T19" fmla="*/ 2147483647 h 76"/>
                  <a:gd name="T20" fmla="*/ 2147483647 w 40"/>
                  <a:gd name="T21" fmla="*/ 2147483647 h 76"/>
                  <a:gd name="T22" fmla="*/ 2147483647 w 40"/>
                  <a:gd name="T23" fmla="*/ 2147483647 h 76"/>
                  <a:gd name="T24" fmla="*/ 2147483647 w 40"/>
                  <a:gd name="T25" fmla="*/ 2147483647 h 76"/>
                  <a:gd name="T26" fmla="*/ 2147483647 w 40"/>
                  <a:gd name="T27" fmla="*/ 2147483647 h 76"/>
                  <a:gd name="T28" fmla="*/ 2147483647 w 40"/>
                  <a:gd name="T29" fmla="*/ 2147483647 h 76"/>
                  <a:gd name="T30" fmla="*/ 2147483647 w 40"/>
                  <a:gd name="T31" fmla="*/ 2147483647 h 76"/>
                  <a:gd name="T32" fmla="*/ 2147483647 w 40"/>
                  <a:gd name="T33" fmla="*/ 2147483647 h 76"/>
                  <a:gd name="T34" fmla="*/ 2147483647 w 40"/>
                  <a:gd name="T35" fmla="*/ 2147483647 h 76"/>
                  <a:gd name="T36" fmla="*/ 2147483647 w 40"/>
                  <a:gd name="T37" fmla="*/ 2147483647 h 76"/>
                  <a:gd name="T38" fmla="*/ 2147483647 w 40"/>
                  <a:gd name="T39" fmla="*/ 2147483647 h 76"/>
                  <a:gd name="T40" fmla="*/ 2147483647 w 40"/>
                  <a:gd name="T41" fmla="*/ 2147483647 h 76"/>
                  <a:gd name="T42" fmla="*/ 2147483647 w 40"/>
                  <a:gd name="T43" fmla="*/ 2147483647 h 76"/>
                  <a:gd name="T44" fmla="*/ 2147483647 w 40"/>
                  <a:gd name="T45" fmla="*/ 2147483647 h 76"/>
                  <a:gd name="T46" fmla="*/ 2147483647 w 40"/>
                  <a:gd name="T47" fmla="*/ 2147483647 h 76"/>
                  <a:gd name="T48" fmla="*/ 2147483647 w 40"/>
                  <a:gd name="T49" fmla="*/ 2147483647 h 76"/>
                  <a:gd name="T50" fmla="*/ 2147483647 w 40"/>
                  <a:gd name="T51" fmla="*/ 2147483647 h 76"/>
                  <a:gd name="T52" fmla="*/ 2147483647 w 40"/>
                  <a:gd name="T53" fmla="*/ 2147483647 h 76"/>
                  <a:gd name="T54" fmla="*/ 2147483647 w 40"/>
                  <a:gd name="T55" fmla="*/ 2147483647 h 76"/>
                  <a:gd name="T56" fmla="*/ 2147483647 w 40"/>
                  <a:gd name="T57" fmla="*/ 2147483647 h 76"/>
                  <a:gd name="T58" fmla="*/ 2147483647 w 40"/>
                  <a:gd name="T59" fmla="*/ 2147483647 h 76"/>
                  <a:gd name="T60" fmla="*/ 2147483647 w 40"/>
                  <a:gd name="T61" fmla="*/ 2147483647 h 76"/>
                  <a:gd name="T62" fmla="*/ 2147483647 w 40"/>
                  <a:gd name="T63" fmla="*/ 2147483647 h 76"/>
                  <a:gd name="T64" fmla="*/ 2147483647 w 40"/>
                  <a:gd name="T65" fmla="*/ 2147483647 h 76"/>
                  <a:gd name="T66" fmla="*/ 2147483647 w 40"/>
                  <a:gd name="T67" fmla="*/ 2147483647 h 76"/>
                  <a:gd name="T68" fmla="*/ 2147483647 w 40"/>
                  <a:gd name="T69" fmla="*/ 2147483647 h 76"/>
                  <a:gd name="T70" fmla="*/ 2147483647 w 40"/>
                  <a:gd name="T71" fmla="*/ 2147483647 h 76"/>
                  <a:gd name="T72" fmla="*/ 2147483647 w 40"/>
                  <a:gd name="T73" fmla="*/ 2147483647 h 76"/>
                  <a:gd name="T74" fmla="*/ 2147483647 w 40"/>
                  <a:gd name="T75" fmla="*/ 2147483647 h 76"/>
                  <a:gd name="T76" fmla="*/ 2147483647 w 40"/>
                  <a:gd name="T77" fmla="*/ 2147483647 h 76"/>
                  <a:gd name="T78" fmla="*/ 2147483647 w 40"/>
                  <a:gd name="T79" fmla="*/ 2147483647 h 76"/>
                  <a:gd name="T80" fmla="*/ 2147483647 w 40"/>
                  <a:gd name="T81" fmla="*/ 2147483647 h 76"/>
                  <a:gd name="T82" fmla="*/ 2147483647 w 40"/>
                  <a:gd name="T83" fmla="*/ 2147483647 h 76"/>
                  <a:gd name="T84" fmla="*/ 2147483647 w 40"/>
                  <a:gd name="T85" fmla="*/ 2147483647 h 76"/>
                  <a:gd name="T86" fmla="*/ 2147483647 w 40"/>
                  <a:gd name="T87" fmla="*/ 2147483647 h 76"/>
                  <a:gd name="T88" fmla="*/ 2147483647 w 40"/>
                  <a:gd name="T89" fmla="*/ 2147483647 h 76"/>
                  <a:gd name="T90" fmla="*/ 2147483647 w 40"/>
                  <a:gd name="T91" fmla="*/ 2147483647 h 76"/>
                  <a:gd name="T92" fmla="*/ 2147483647 w 40"/>
                  <a:gd name="T93" fmla="*/ 2147483647 h 76"/>
                  <a:gd name="T94" fmla="*/ 2147483647 w 40"/>
                  <a:gd name="T95" fmla="*/ 2147483647 h 76"/>
                  <a:gd name="T96" fmla="*/ 2147483647 w 40"/>
                  <a:gd name="T97" fmla="*/ 2147483647 h 76"/>
                  <a:gd name="T98" fmla="*/ 2147483647 w 40"/>
                  <a:gd name="T99" fmla="*/ 2147483647 h 76"/>
                  <a:gd name="T100" fmla="*/ 2147483647 w 40"/>
                  <a:gd name="T101" fmla="*/ 2147483647 h 76"/>
                  <a:gd name="T102" fmla="*/ 2147483647 w 40"/>
                  <a:gd name="T103" fmla="*/ 2147483647 h 76"/>
                  <a:gd name="T104" fmla="*/ 2147483647 w 40"/>
                  <a:gd name="T105" fmla="*/ 2147483647 h 76"/>
                  <a:gd name="T106" fmla="*/ 2147483647 w 40"/>
                  <a:gd name="T107" fmla="*/ 2147483647 h 76"/>
                  <a:gd name="T108" fmla="*/ 2147483647 w 40"/>
                  <a:gd name="T109" fmla="*/ 2147483647 h 76"/>
                  <a:gd name="T110" fmla="*/ 2147483647 w 40"/>
                  <a:gd name="T111" fmla="*/ 2147483647 h 7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0" h="76">
                    <a:moveTo>
                      <a:pt x="24" y="0"/>
                    </a:moveTo>
                    <a:lnTo>
                      <a:pt x="21" y="2"/>
                    </a:lnTo>
                    <a:lnTo>
                      <a:pt x="19" y="2"/>
                    </a:lnTo>
                    <a:lnTo>
                      <a:pt x="17" y="4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4" y="21"/>
                    </a:lnTo>
                    <a:lnTo>
                      <a:pt x="14" y="23"/>
                    </a:lnTo>
                    <a:lnTo>
                      <a:pt x="12" y="21"/>
                    </a:lnTo>
                    <a:lnTo>
                      <a:pt x="10" y="21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3" y="21"/>
                    </a:lnTo>
                    <a:lnTo>
                      <a:pt x="3" y="23"/>
                    </a:lnTo>
                    <a:lnTo>
                      <a:pt x="0" y="26"/>
                    </a:lnTo>
                    <a:lnTo>
                      <a:pt x="3" y="26"/>
                    </a:lnTo>
                    <a:lnTo>
                      <a:pt x="5" y="26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5" y="31"/>
                    </a:lnTo>
                    <a:lnTo>
                      <a:pt x="7" y="31"/>
                    </a:lnTo>
                    <a:lnTo>
                      <a:pt x="10" y="31"/>
                    </a:lnTo>
                    <a:lnTo>
                      <a:pt x="12" y="31"/>
                    </a:lnTo>
                    <a:lnTo>
                      <a:pt x="14" y="28"/>
                    </a:lnTo>
                    <a:lnTo>
                      <a:pt x="17" y="28"/>
                    </a:lnTo>
                    <a:lnTo>
                      <a:pt x="17" y="31"/>
                    </a:lnTo>
                    <a:lnTo>
                      <a:pt x="14" y="31"/>
                    </a:lnTo>
                    <a:lnTo>
                      <a:pt x="17" y="33"/>
                    </a:lnTo>
                    <a:lnTo>
                      <a:pt x="17" y="35"/>
                    </a:lnTo>
                    <a:lnTo>
                      <a:pt x="14" y="38"/>
                    </a:lnTo>
                    <a:lnTo>
                      <a:pt x="12" y="35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7" y="40"/>
                    </a:lnTo>
                    <a:lnTo>
                      <a:pt x="7" y="42"/>
                    </a:lnTo>
                    <a:lnTo>
                      <a:pt x="5" y="45"/>
                    </a:lnTo>
                    <a:lnTo>
                      <a:pt x="5" y="47"/>
                    </a:lnTo>
                    <a:lnTo>
                      <a:pt x="7" y="47"/>
                    </a:lnTo>
                    <a:lnTo>
                      <a:pt x="7" y="50"/>
                    </a:lnTo>
                    <a:lnTo>
                      <a:pt x="5" y="50"/>
                    </a:lnTo>
                    <a:lnTo>
                      <a:pt x="10" y="54"/>
                    </a:lnTo>
                    <a:lnTo>
                      <a:pt x="12" y="52"/>
                    </a:lnTo>
                    <a:lnTo>
                      <a:pt x="12" y="54"/>
                    </a:lnTo>
                    <a:lnTo>
                      <a:pt x="14" y="57"/>
                    </a:lnTo>
                    <a:lnTo>
                      <a:pt x="12" y="59"/>
                    </a:lnTo>
                    <a:lnTo>
                      <a:pt x="14" y="59"/>
                    </a:lnTo>
                    <a:lnTo>
                      <a:pt x="17" y="57"/>
                    </a:lnTo>
                    <a:lnTo>
                      <a:pt x="19" y="59"/>
                    </a:lnTo>
                    <a:lnTo>
                      <a:pt x="19" y="57"/>
                    </a:lnTo>
                    <a:lnTo>
                      <a:pt x="21" y="59"/>
                    </a:lnTo>
                    <a:lnTo>
                      <a:pt x="24" y="57"/>
                    </a:lnTo>
                    <a:lnTo>
                      <a:pt x="24" y="59"/>
                    </a:lnTo>
                    <a:lnTo>
                      <a:pt x="21" y="61"/>
                    </a:lnTo>
                    <a:lnTo>
                      <a:pt x="21" y="64"/>
                    </a:lnTo>
                    <a:lnTo>
                      <a:pt x="19" y="66"/>
                    </a:lnTo>
                    <a:lnTo>
                      <a:pt x="17" y="68"/>
                    </a:lnTo>
                    <a:lnTo>
                      <a:pt x="17" y="71"/>
                    </a:lnTo>
                    <a:lnTo>
                      <a:pt x="14" y="71"/>
                    </a:lnTo>
                    <a:lnTo>
                      <a:pt x="12" y="71"/>
                    </a:lnTo>
                    <a:lnTo>
                      <a:pt x="12" y="73"/>
                    </a:lnTo>
                    <a:lnTo>
                      <a:pt x="10" y="73"/>
                    </a:lnTo>
                    <a:lnTo>
                      <a:pt x="7" y="76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2" y="73"/>
                    </a:lnTo>
                    <a:lnTo>
                      <a:pt x="14" y="71"/>
                    </a:lnTo>
                    <a:lnTo>
                      <a:pt x="14" y="73"/>
                    </a:lnTo>
                    <a:lnTo>
                      <a:pt x="17" y="73"/>
                    </a:lnTo>
                    <a:lnTo>
                      <a:pt x="17" y="71"/>
                    </a:lnTo>
                    <a:lnTo>
                      <a:pt x="19" y="71"/>
                    </a:lnTo>
                    <a:lnTo>
                      <a:pt x="21" y="68"/>
                    </a:lnTo>
                    <a:lnTo>
                      <a:pt x="24" y="66"/>
                    </a:lnTo>
                    <a:lnTo>
                      <a:pt x="24" y="64"/>
                    </a:lnTo>
                    <a:lnTo>
                      <a:pt x="26" y="64"/>
                    </a:lnTo>
                    <a:lnTo>
                      <a:pt x="29" y="61"/>
                    </a:lnTo>
                    <a:lnTo>
                      <a:pt x="29" y="59"/>
                    </a:lnTo>
                    <a:lnTo>
                      <a:pt x="31" y="59"/>
                    </a:lnTo>
                    <a:lnTo>
                      <a:pt x="31" y="57"/>
                    </a:lnTo>
                    <a:lnTo>
                      <a:pt x="29" y="57"/>
                    </a:lnTo>
                    <a:lnTo>
                      <a:pt x="31" y="54"/>
                    </a:lnTo>
                    <a:lnTo>
                      <a:pt x="33" y="52"/>
                    </a:lnTo>
                    <a:lnTo>
                      <a:pt x="36" y="45"/>
                    </a:lnTo>
                    <a:lnTo>
                      <a:pt x="38" y="47"/>
                    </a:lnTo>
                    <a:lnTo>
                      <a:pt x="38" y="45"/>
                    </a:lnTo>
                    <a:lnTo>
                      <a:pt x="40" y="4"/>
                    </a:lnTo>
                    <a:lnTo>
                      <a:pt x="38" y="4"/>
                    </a:lnTo>
                    <a:lnTo>
                      <a:pt x="36" y="4"/>
                    </a:lnTo>
                    <a:lnTo>
                      <a:pt x="33" y="4"/>
                    </a:lnTo>
                    <a:lnTo>
                      <a:pt x="36" y="4"/>
                    </a:lnTo>
                    <a:lnTo>
                      <a:pt x="33" y="2"/>
                    </a:lnTo>
                    <a:lnTo>
                      <a:pt x="31" y="2"/>
                    </a:lnTo>
                    <a:lnTo>
                      <a:pt x="29" y="2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9" name="Rectangle 1885"/>
              <p:cNvSpPr>
                <a:spLocks noChangeArrowheads="1"/>
              </p:cNvSpPr>
              <p:nvPr/>
            </p:nvSpPr>
            <p:spPr bwMode="auto">
              <a:xfrm>
                <a:off x="1762125" y="1201738"/>
                <a:ext cx="3175" cy="1588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10" name="Freeform 1886"/>
              <p:cNvSpPr/>
              <p:nvPr/>
            </p:nvSpPr>
            <p:spPr bwMode="auto">
              <a:xfrm>
                <a:off x="1762125" y="120173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0 w 2"/>
                  <a:gd name="T3" fmla="*/ 2147483647 w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1" name="Freeform 1887"/>
              <p:cNvSpPr/>
              <p:nvPr/>
            </p:nvSpPr>
            <p:spPr bwMode="auto">
              <a:xfrm>
                <a:off x="1754188" y="1201738"/>
                <a:ext cx="7938" cy="19050"/>
              </a:xfrm>
              <a:custGeom>
                <a:avLst/>
                <a:gdLst>
                  <a:gd name="T0" fmla="*/ 2147483647 w 5"/>
                  <a:gd name="T1" fmla="*/ 0 h 12"/>
                  <a:gd name="T2" fmla="*/ 2147483647 w 5"/>
                  <a:gd name="T3" fmla="*/ 2147483647 h 12"/>
                  <a:gd name="T4" fmla="*/ 2147483647 w 5"/>
                  <a:gd name="T5" fmla="*/ 2147483647 h 12"/>
                  <a:gd name="T6" fmla="*/ 2147483647 w 5"/>
                  <a:gd name="T7" fmla="*/ 2147483647 h 12"/>
                  <a:gd name="T8" fmla="*/ 2147483647 w 5"/>
                  <a:gd name="T9" fmla="*/ 2147483647 h 12"/>
                  <a:gd name="T10" fmla="*/ 0 w 5"/>
                  <a:gd name="T11" fmla="*/ 2147483647 h 12"/>
                  <a:gd name="T12" fmla="*/ 2147483647 w 5"/>
                  <a:gd name="T13" fmla="*/ 2147483647 h 12"/>
                  <a:gd name="T14" fmla="*/ 2147483647 w 5"/>
                  <a:gd name="T15" fmla="*/ 2147483647 h 12"/>
                  <a:gd name="T16" fmla="*/ 2147483647 w 5"/>
                  <a:gd name="T17" fmla="*/ 2147483647 h 12"/>
                  <a:gd name="T18" fmla="*/ 2147483647 w 5"/>
                  <a:gd name="T19" fmla="*/ 2147483647 h 12"/>
                  <a:gd name="T20" fmla="*/ 0 w 5"/>
                  <a:gd name="T21" fmla="*/ 2147483647 h 12"/>
                  <a:gd name="T22" fmla="*/ 0 w 5"/>
                  <a:gd name="T23" fmla="*/ 2147483647 h 12"/>
                  <a:gd name="T24" fmla="*/ 2147483647 w 5"/>
                  <a:gd name="T25" fmla="*/ 2147483647 h 12"/>
                  <a:gd name="T26" fmla="*/ 2147483647 w 5"/>
                  <a:gd name="T27" fmla="*/ 2147483647 h 12"/>
                  <a:gd name="T28" fmla="*/ 2147483647 w 5"/>
                  <a:gd name="T29" fmla="*/ 2147483647 h 12"/>
                  <a:gd name="T30" fmla="*/ 2147483647 w 5"/>
                  <a:gd name="T31" fmla="*/ 0 h 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" h="12">
                    <a:moveTo>
                      <a:pt x="5" y="0"/>
                    </a:moveTo>
                    <a:lnTo>
                      <a:pt x="5" y="2"/>
                    </a:lnTo>
                    <a:lnTo>
                      <a:pt x="3" y="5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3" y="12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2" name="Freeform 1888"/>
              <p:cNvSpPr/>
              <p:nvPr/>
            </p:nvSpPr>
            <p:spPr bwMode="auto">
              <a:xfrm>
                <a:off x="1754188" y="1201738"/>
                <a:ext cx="7938" cy="19050"/>
              </a:xfrm>
              <a:custGeom>
                <a:avLst/>
                <a:gdLst>
                  <a:gd name="T0" fmla="*/ 2147483647 w 5"/>
                  <a:gd name="T1" fmla="*/ 0 h 12"/>
                  <a:gd name="T2" fmla="*/ 2147483647 w 5"/>
                  <a:gd name="T3" fmla="*/ 2147483647 h 12"/>
                  <a:gd name="T4" fmla="*/ 2147483647 w 5"/>
                  <a:gd name="T5" fmla="*/ 2147483647 h 12"/>
                  <a:gd name="T6" fmla="*/ 2147483647 w 5"/>
                  <a:gd name="T7" fmla="*/ 2147483647 h 12"/>
                  <a:gd name="T8" fmla="*/ 2147483647 w 5"/>
                  <a:gd name="T9" fmla="*/ 2147483647 h 12"/>
                  <a:gd name="T10" fmla="*/ 0 w 5"/>
                  <a:gd name="T11" fmla="*/ 2147483647 h 12"/>
                  <a:gd name="T12" fmla="*/ 2147483647 w 5"/>
                  <a:gd name="T13" fmla="*/ 2147483647 h 12"/>
                  <a:gd name="T14" fmla="*/ 2147483647 w 5"/>
                  <a:gd name="T15" fmla="*/ 2147483647 h 12"/>
                  <a:gd name="T16" fmla="*/ 2147483647 w 5"/>
                  <a:gd name="T17" fmla="*/ 2147483647 h 12"/>
                  <a:gd name="T18" fmla="*/ 2147483647 w 5"/>
                  <a:gd name="T19" fmla="*/ 2147483647 h 12"/>
                  <a:gd name="T20" fmla="*/ 0 w 5"/>
                  <a:gd name="T21" fmla="*/ 2147483647 h 12"/>
                  <a:gd name="T22" fmla="*/ 0 w 5"/>
                  <a:gd name="T23" fmla="*/ 2147483647 h 12"/>
                  <a:gd name="T24" fmla="*/ 2147483647 w 5"/>
                  <a:gd name="T25" fmla="*/ 2147483647 h 12"/>
                  <a:gd name="T26" fmla="*/ 2147483647 w 5"/>
                  <a:gd name="T27" fmla="*/ 2147483647 h 12"/>
                  <a:gd name="T28" fmla="*/ 2147483647 w 5"/>
                  <a:gd name="T29" fmla="*/ 2147483647 h 12"/>
                  <a:gd name="T30" fmla="*/ 2147483647 w 5"/>
                  <a:gd name="T31" fmla="*/ 0 h 1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" h="12">
                    <a:moveTo>
                      <a:pt x="5" y="0"/>
                    </a:moveTo>
                    <a:lnTo>
                      <a:pt x="5" y="2"/>
                    </a:lnTo>
                    <a:lnTo>
                      <a:pt x="3" y="5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3" y="12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3" name="Freeform 1889"/>
              <p:cNvSpPr>
                <a:spLocks noEditPoints="1"/>
              </p:cNvSpPr>
              <p:nvPr/>
            </p:nvSpPr>
            <p:spPr bwMode="auto">
              <a:xfrm>
                <a:off x="1084263" y="1081088"/>
                <a:ext cx="614363" cy="403225"/>
              </a:xfrm>
              <a:custGeom>
                <a:avLst/>
                <a:gdLst>
                  <a:gd name="T0" fmla="*/ 2147483647 w 163"/>
                  <a:gd name="T1" fmla="*/ 2147483647 h 107"/>
                  <a:gd name="T2" fmla="*/ 2147483647 w 163"/>
                  <a:gd name="T3" fmla="*/ 2147483647 h 107"/>
                  <a:gd name="T4" fmla="*/ 2147483647 w 163"/>
                  <a:gd name="T5" fmla="*/ 2147483647 h 107"/>
                  <a:gd name="T6" fmla="*/ 2147483647 w 163"/>
                  <a:gd name="T7" fmla="*/ 2147483647 h 107"/>
                  <a:gd name="T8" fmla="*/ 2147483647 w 163"/>
                  <a:gd name="T9" fmla="*/ 2147483647 h 107"/>
                  <a:gd name="T10" fmla="*/ 2147483647 w 163"/>
                  <a:gd name="T11" fmla="*/ 2147483647 h 107"/>
                  <a:gd name="T12" fmla="*/ 2147483647 w 163"/>
                  <a:gd name="T13" fmla="*/ 2147483647 h 107"/>
                  <a:gd name="T14" fmla="*/ 2147483647 w 163"/>
                  <a:gd name="T15" fmla="*/ 2147483647 h 107"/>
                  <a:gd name="T16" fmla="*/ 2147483647 w 163"/>
                  <a:gd name="T17" fmla="*/ 2147483647 h 107"/>
                  <a:gd name="T18" fmla="*/ 2147483647 w 163"/>
                  <a:gd name="T19" fmla="*/ 2147483647 h 107"/>
                  <a:gd name="T20" fmla="*/ 2147483647 w 163"/>
                  <a:gd name="T21" fmla="*/ 2147483647 h 107"/>
                  <a:gd name="T22" fmla="*/ 2147483647 w 163"/>
                  <a:gd name="T23" fmla="*/ 2147483647 h 107"/>
                  <a:gd name="T24" fmla="*/ 2147483647 w 163"/>
                  <a:gd name="T25" fmla="*/ 2147483647 h 107"/>
                  <a:gd name="T26" fmla="*/ 2147483647 w 163"/>
                  <a:gd name="T27" fmla="*/ 2147483647 h 107"/>
                  <a:gd name="T28" fmla="*/ 2147483647 w 163"/>
                  <a:gd name="T29" fmla="*/ 2147483647 h 107"/>
                  <a:gd name="T30" fmla="*/ 2147483647 w 163"/>
                  <a:gd name="T31" fmla="*/ 2147483647 h 107"/>
                  <a:gd name="T32" fmla="*/ 2147483647 w 163"/>
                  <a:gd name="T33" fmla="*/ 2147483647 h 107"/>
                  <a:gd name="T34" fmla="*/ 2147483647 w 163"/>
                  <a:gd name="T35" fmla="*/ 2147483647 h 107"/>
                  <a:gd name="T36" fmla="*/ 2147483647 w 163"/>
                  <a:gd name="T37" fmla="*/ 2147483647 h 107"/>
                  <a:gd name="T38" fmla="*/ 2147483647 w 163"/>
                  <a:gd name="T39" fmla="*/ 2147483647 h 107"/>
                  <a:gd name="T40" fmla="*/ 2147483647 w 163"/>
                  <a:gd name="T41" fmla="*/ 2147483647 h 107"/>
                  <a:gd name="T42" fmla="*/ 2147483647 w 163"/>
                  <a:gd name="T43" fmla="*/ 2147483647 h 107"/>
                  <a:gd name="T44" fmla="*/ 2147483647 w 163"/>
                  <a:gd name="T45" fmla="*/ 2147483647 h 107"/>
                  <a:gd name="T46" fmla="*/ 2147483647 w 163"/>
                  <a:gd name="T47" fmla="*/ 2147483647 h 107"/>
                  <a:gd name="T48" fmla="*/ 2147483647 w 163"/>
                  <a:gd name="T49" fmla="*/ 2147483647 h 107"/>
                  <a:gd name="T50" fmla="*/ 2147483647 w 163"/>
                  <a:gd name="T51" fmla="*/ 2147483647 h 107"/>
                  <a:gd name="T52" fmla="*/ 2147483647 w 163"/>
                  <a:gd name="T53" fmla="*/ 2147483647 h 107"/>
                  <a:gd name="T54" fmla="*/ 2147483647 w 163"/>
                  <a:gd name="T55" fmla="*/ 2147483647 h 107"/>
                  <a:gd name="T56" fmla="*/ 2147483647 w 163"/>
                  <a:gd name="T57" fmla="*/ 2147483647 h 107"/>
                  <a:gd name="T58" fmla="*/ 2147483647 w 163"/>
                  <a:gd name="T59" fmla="*/ 2147483647 h 107"/>
                  <a:gd name="T60" fmla="*/ 2147483647 w 163"/>
                  <a:gd name="T61" fmla="*/ 2147483647 h 107"/>
                  <a:gd name="T62" fmla="*/ 2147483647 w 163"/>
                  <a:gd name="T63" fmla="*/ 2147483647 h 107"/>
                  <a:gd name="T64" fmla="*/ 2147483647 w 163"/>
                  <a:gd name="T65" fmla="*/ 2147483647 h 107"/>
                  <a:gd name="T66" fmla="*/ 2147483647 w 163"/>
                  <a:gd name="T67" fmla="*/ 2147483647 h 107"/>
                  <a:gd name="T68" fmla="*/ 2147483647 w 163"/>
                  <a:gd name="T69" fmla="*/ 2147483647 h 107"/>
                  <a:gd name="T70" fmla="*/ 2147483647 w 163"/>
                  <a:gd name="T71" fmla="*/ 2147483647 h 107"/>
                  <a:gd name="T72" fmla="*/ 2147483647 w 163"/>
                  <a:gd name="T73" fmla="*/ 2147483647 h 107"/>
                  <a:gd name="T74" fmla="*/ 2147483647 w 163"/>
                  <a:gd name="T75" fmla="*/ 2147483647 h 107"/>
                  <a:gd name="T76" fmla="*/ 2147483647 w 163"/>
                  <a:gd name="T77" fmla="*/ 2147483647 h 107"/>
                  <a:gd name="T78" fmla="*/ 2147483647 w 163"/>
                  <a:gd name="T79" fmla="*/ 2147483647 h 107"/>
                  <a:gd name="T80" fmla="*/ 2147483647 w 163"/>
                  <a:gd name="T81" fmla="*/ 2147483647 h 107"/>
                  <a:gd name="T82" fmla="*/ 2147483647 w 163"/>
                  <a:gd name="T83" fmla="*/ 2147483647 h 107"/>
                  <a:gd name="T84" fmla="*/ 2147483647 w 163"/>
                  <a:gd name="T85" fmla="*/ 2147483647 h 107"/>
                  <a:gd name="T86" fmla="*/ 2147483647 w 163"/>
                  <a:gd name="T87" fmla="*/ 2147483647 h 107"/>
                  <a:gd name="T88" fmla="*/ 2147483647 w 163"/>
                  <a:gd name="T89" fmla="*/ 2147483647 h 107"/>
                  <a:gd name="T90" fmla="*/ 2147483647 w 163"/>
                  <a:gd name="T91" fmla="*/ 2147483647 h 107"/>
                  <a:gd name="T92" fmla="*/ 2147483647 w 163"/>
                  <a:gd name="T93" fmla="*/ 2147483647 h 107"/>
                  <a:gd name="T94" fmla="*/ 2147483647 w 163"/>
                  <a:gd name="T95" fmla="*/ 2147483647 h 107"/>
                  <a:gd name="T96" fmla="*/ 2147483647 w 163"/>
                  <a:gd name="T97" fmla="*/ 2147483647 h 107"/>
                  <a:gd name="T98" fmla="*/ 2147483647 w 163"/>
                  <a:gd name="T99" fmla="*/ 2147483647 h 107"/>
                  <a:gd name="T100" fmla="*/ 2147483647 w 163"/>
                  <a:gd name="T101" fmla="*/ 2147483647 h 107"/>
                  <a:gd name="T102" fmla="*/ 2147483647 w 163"/>
                  <a:gd name="T103" fmla="*/ 2147483647 h 107"/>
                  <a:gd name="T104" fmla="*/ 2147483647 w 163"/>
                  <a:gd name="T105" fmla="*/ 2147483647 h 107"/>
                  <a:gd name="T106" fmla="*/ 2147483647 w 163"/>
                  <a:gd name="T107" fmla="*/ 2147483647 h 107"/>
                  <a:gd name="T108" fmla="*/ 2147483647 w 163"/>
                  <a:gd name="T109" fmla="*/ 2147483647 h 107"/>
                  <a:gd name="T110" fmla="*/ 2147483647 w 163"/>
                  <a:gd name="T111" fmla="*/ 2147483647 h 107"/>
                  <a:gd name="T112" fmla="*/ 2147483647 w 163"/>
                  <a:gd name="T113" fmla="*/ 2147483647 h 107"/>
                  <a:gd name="T114" fmla="*/ 2147483647 w 163"/>
                  <a:gd name="T115" fmla="*/ 2147483647 h 107"/>
                  <a:gd name="T116" fmla="*/ 2147483647 w 163"/>
                  <a:gd name="T117" fmla="*/ 2147483647 h 107"/>
                  <a:gd name="T118" fmla="*/ 2147483647 w 163"/>
                  <a:gd name="T119" fmla="*/ 2147483647 h 107"/>
                  <a:gd name="T120" fmla="*/ 2147483647 w 163"/>
                  <a:gd name="T121" fmla="*/ 2147483647 h 107"/>
                  <a:gd name="T122" fmla="*/ 2147483647 w 163"/>
                  <a:gd name="T123" fmla="*/ 2147483647 h 10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3" h="107">
                    <a:moveTo>
                      <a:pt x="28" y="84"/>
                    </a:moveTo>
                    <a:cubicBezTo>
                      <a:pt x="21" y="92"/>
                      <a:pt x="13" y="99"/>
                      <a:pt x="4" y="104"/>
                    </a:cubicBezTo>
                    <a:cubicBezTo>
                      <a:pt x="5" y="104"/>
                      <a:pt x="5" y="104"/>
                      <a:pt x="5" y="104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6" y="107"/>
                      <a:pt x="7" y="107"/>
                      <a:pt x="8" y="107"/>
                    </a:cubicBezTo>
                    <a:cubicBezTo>
                      <a:pt x="19" y="107"/>
                      <a:pt x="29" y="106"/>
                      <a:pt x="38" y="103"/>
                    </a:cubicBezTo>
                    <a:cubicBezTo>
                      <a:pt x="39" y="103"/>
                      <a:pt x="39" y="103"/>
                      <a:pt x="39" y="103"/>
                    </a:cubicBezTo>
                    <a:cubicBezTo>
                      <a:pt x="39" y="102"/>
                      <a:pt x="39" y="102"/>
                      <a:pt x="39" y="102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7" y="97"/>
                      <a:pt x="37" y="97"/>
                      <a:pt x="37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4" y="97"/>
                      <a:pt x="34" y="97"/>
                      <a:pt x="34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4"/>
                      <a:pt x="28" y="84"/>
                      <a:pt x="28" y="84"/>
                    </a:cubicBezTo>
                    <a:moveTo>
                      <a:pt x="41" y="56"/>
                    </a:move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8"/>
                      <a:pt x="42" y="58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61"/>
                      <a:pt x="42" y="62"/>
                      <a:pt x="43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4" y="64"/>
                      <a:pt x="44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0"/>
                      <a:pt x="41" y="70"/>
                      <a:pt x="41" y="70"/>
                    </a:cubicBezTo>
                    <a:cubicBezTo>
                      <a:pt x="41" y="69"/>
                      <a:pt x="40" y="69"/>
                      <a:pt x="40" y="68"/>
                    </a:cubicBezTo>
                    <a:cubicBezTo>
                      <a:pt x="40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6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4"/>
                    </a:cubicBezTo>
                    <a:cubicBezTo>
                      <a:pt x="40" y="64"/>
                      <a:pt x="39" y="63"/>
                      <a:pt x="39" y="63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8" y="62"/>
                      <a:pt x="38" y="61"/>
                      <a:pt x="38" y="60"/>
                    </a:cubicBezTo>
                    <a:cubicBezTo>
                      <a:pt x="38" y="60"/>
                      <a:pt x="37" y="60"/>
                      <a:pt x="37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7"/>
                      <a:pt x="39" y="57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0" y="57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moveTo>
                      <a:pt x="49" y="32"/>
                    </a:move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moveTo>
                      <a:pt x="50" y="29"/>
                    </a:move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29"/>
                      <a:pt x="50" y="29"/>
                      <a:pt x="50" y="29"/>
                    </a:cubicBezTo>
                    <a:moveTo>
                      <a:pt x="88" y="0"/>
                    </a:moveTo>
                    <a:cubicBezTo>
                      <a:pt x="87" y="1"/>
                      <a:pt x="87" y="1"/>
                      <a:pt x="87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8" y="3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6" y="54"/>
                      <a:pt x="13" y="59"/>
                      <a:pt x="21" y="63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8" y="66"/>
                      <a:pt x="32" y="68"/>
                      <a:pt x="37" y="70"/>
                    </a:cubicBezTo>
                    <a:cubicBezTo>
                      <a:pt x="36" y="71"/>
                      <a:pt x="35" y="73"/>
                      <a:pt x="34" y="75"/>
                    </a:cubicBezTo>
                    <a:cubicBezTo>
                      <a:pt x="33" y="78"/>
                      <a:pt x="31" y="80"/>
                      <a:pt x="2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4" y="92"/>
                      <a:pt x="34" y="92"/>
                      <a:pt x="34" y="92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7" y="87"/>
                      <a:pt x="47" y="87"/>
                      <a:pt x="47" y="87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9" y="86"/>
                      <a:pt x="49" y="86"/>
                      <a:pt x="49" y="86"/>
                    </a:cubicBezTo>
                    <a:cubicBezTo>
                      <a:pt x="49" y="86"/>
                      <a:pt x="49" y="86"/>
                      <a:pt x="49" y="86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8" y="84"/>
                      <a:pt x="48" y="84"/>
                      <a:pt x="48" y="84"/>
                    </a:cubicBezTo>
                    <a:cubicBezTo>
                      <a:pt x="48" y="84"/>
                      <a:pt x="48" y="84"/>
                      <a:pt x="48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4" y="84"/>
                      <a:pt x="44" y="84"/>
                      <a:pt x="44" y="84"/>
                    </a:cubicBezTo>
                    <a:cubicBezTo>
                      <a:pt x="43" y="84"/>
                      <a:pt x="43" y="84"/>
                      <a:pt x="43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0" y="82"/>
                      <a:pt x="40" y="82"/>
                      <a:pt x="40" y="82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9" y="79"/>
                      <a:pt x="39" y="79"/>
                      <a:pt x="39" y="79"/>
                    </a:cubicBezTo>
                    <a:cubicBezTo>
                      <a:pt x="39" y="79"/>
                      <a:pt x="39" y="79"/>
                      <a:pt x="39" y="79"/>
                    </a:cubicBezTo>
                    <a:cubicBezTo>
                      <a:pt x="39" y="79"/>
                      <a:pt x="39" y="79"/>
                      <a:pt x="39" y="79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2" y="80"/>
                      <a:pt x="42" y="80"/>
                      <a:pt x="42" y="80"/>
                    </a:cubicBezTo>
                    <a:cubicBezTo>
                      <a:pt x="42" y="80"/>
                      <a:pt x="42" y="80"/>
                      <a:pt x="42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7" y="81"/>
                      <a:pt x="47" y="81"/>
                      <a:pt x="47" y="81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7" y="84"/>
                      <a:pt x="57" y="84"/>
                      <a:pt x="57" y="84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8" y="87"/>
                      <a:pt x="58" y="87"/>
                      <a:pt x="58" y="87"/>
                    </a:cubicBezTo>
                    <a:cubicBezTo>
                      <a:pt x="59" y="87"/>
                      <a:pt x="59" y="87"/>
                      <a:pt x="59" y="87"/>
                    </a:cubicBezTo>
                    <a:cubicBezTo>
                      <a:pt x="59" y="87"/>
                      <a:pt x="59" y="87"/>
                      <a:pt x="59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2" y="94"/>
                      <a:pt x="62" y="94"/>
                      <a:pt x="62" y="94"/>
                    </a:cubicBezTo>
                    <a:cubicBezTo>
                      <a:pt x="69" y="90"/>
                      <a:pt x="75" y="85"/>
                      <a:pt x="81" y="79"/>
                    </a:cubicBezTo>
                    <a:cubicBezTo>
                      <a:pt x="83" y="79"/>
                      <a:pt x="86" y="79"/>
                      <a:pt x="88" y="79"/>
                    </a:cubicBezTo>
                    <a:cubicBezTo>
                      <a:pt x="88" y="80"/>
                      <a:pt x="89" y="80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0" y="82"/>
                      <a:pt x="91" y="83"/>
                      <a:pt x="92" y="84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3" y="85"/>
                      <a:pt x="93" y="86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9" y="85"/>
                      <a:pt x="99" y="85"/>
                      <a:pt x="99" y="85"/>
                    </a:cubicBezTo>
                    <a:cubicBezTo>
                      <a:pt x="99" y="84"/>
                      <a:pt x="99" y="84"/>
                      <a:pt x="99" y="84"/>
                    </a:cubicBezTo>
                    <a:cubicBezTo>
                      <a:pt x="99" y="84"/>
                      <a:pt x="99" y="84"/>
                      <a:pt x="99" y="84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101" y="83"/>
                      <a:pt x="101" y="83"/>
                      <a:pt x="101" y="83"/>
                    </a:cubicBezTo>
                    <a:cubicBezTo>
                      <a:pt x="101" y="83"/>
                      <a:pt x="101" y="83"/>
                      <a:pt x="101" y="83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3" y="80"/>
                      <a:pt x="103" y="80"/>
                      <a:pt x="103" y="8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03" y="78"/>
                      <a:pt x="103" y="78"/>
                      <a:pt x="103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3" y="77"/>
                      <a:pt x="103" y="77"/>
                      <a:pt x="103" y="77"/>
                    </a:cubicBezTo>
                    <a:cubicBezTo>
                      <a:pt x="103" y="77"/>
                      <a:pt x="103" y="77"/>
                      <a:pt x="103" y="77"/>
                    </a:cubicBezTo>
                    <a:cubicBezTo>
                      <a:pt x="103" y="77"/>
                      <a:pt x="103" y="77"/>
                      <a:pt x="103" y="77"/>
                    </a:cubicBezTo>
                    <a:cubicBezTo>
                      <a:pt x="103" y="76"/>
                      <a:pt x="103" y="76"/>
                      <a:pt x="103" y="76"/>
                    </a:cubicBezTo>
                    <a:cubicBezTo>
                      <a:pt x="103" y="76"/>
                      <a:pt x="103" y="76"/>
                      <a:pt x="103" y="76"/>
                    </a:cubicBezTo>
                    <a:cubicBezTo>
                      <a:pt x="104" y="76"/>
                      <a:pt x="104" y="76"/>
                      <a:pt x="104" y="76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3" y="75"/>
                      <a:pt x="103" y="75"/>
                      <a:pt x="103" y="75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3"/>
                      <a:pt x="103" y="73"/>
                      <a:pt x="103" y="73"/>
                    </a:cubicBezTo>
                    <a:cubicBezTo>
                      <a:pt x="103" y="73"/>
                      <a:pt x="103" y="73"/>
                      <a:pt x="103" y="73"/>
                    </a:cubicBezTo>
                    <a:cubicBezTo>
                      <a:pt x="102" y="72"/>
                      <a:pt x="102" y="72"/>
                      <a:pt x="102" y="72"/>
                    </a:cubicBezTo>
                    <a:cubicBezTo>
                      <a:pt x="102" y="72"/>
                      <a:pt x="102" y="72"/>
                      <a:pt x="102" y="72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2" y="70"/>
                      <a:pt x="102" y="70"/>
                      <a:pt x="102" y="70"/>
                    </a:cubicBezTo>
                    <a:cubicBezTo>
                      <a:pt x="102" y="70"/>
                      <a:pt x="102" y="70"/>
                      <a:pt x="102" y="70"/>
                    </a:cubicBezTo>
                    <a:cubicBezTo>
                      <a:pt x="102" y="70"/>
                      <a:pt x="102" y="70"/>
                      <a:pt x="102" y="70"/>
                    </a:cubicBezTo>
                    <a:cubicBezTo>
                      <a:pt x="102" y="70"/>
                      <a:pt x="102" y="70"/>
                      <a:pt x="102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9"/>
                      <a:pt x="102" y="69"/>
                      <a:pt x="102" y="69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100" y="67"/>
                      <a:pt x="100" y="67"/>
                      <a:pt x="100" y="67"/>
                    </a:cubicBezTo>
                    <a:cubicBezTo>
                      <a:pt x="100" y="67"/>
                      <a:pt x="100" y="67"/>
                      <a:pt x="100" y="67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1" y="66"/>
                      <a:pt x="101" y="66"/>
                      <a:pt x="101" y="66"/>
                    </a:cubicBezTo>
                    <a:cubicBezTo>
                      <a:pt x="102" y="65"/>
                      <a:pt x="102" y="65"/>
                      <a:pt x="102" y="65"/>
                    </a:cubicBezTo>
                    <a:cubicBezTo>
                      <a:pt x="102" y="65"/>
                      <a:pt x="102" y="65"/>
                      <a:pt x="102" y="65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5"/>
                      <a:pt x="104" y="65"/>
                      <a:pt x="104" y="65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6" y="66"/>
                      <a:pt x="106" y="66"/>
                      <a:pt x="106" y="66"/>
                    </a:cubicBezTo>
                    <a:cubicBezTo>
                      <a:pt x="106" y="66"/>
                      <a:pt x="106" y="66"/>
                      <a:pt x="106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67"/>
                      <a:pt x="107" y="67"/>
                      <a:pt x="107" y="67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7" y="68"/>
                      <a:pt x="107" y="68"/>
                      <a:pt x="107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8" y="70"/>
                      <a:pt x="108" y="70"/>
                      <a:pt x="108" y="70"/>
                    </a:cubicBezTo>
                    <a:cubicBezTo>
                      <a:pt x="108" y="71"/>
                      <a:pt x="108" y="71"/>
                      <a:pt x="108" y="71"/>
                    </a:cubicBezTo>
                    <a:cubicBezTo>
                      <a:pt x="108" y="71"/>
                      <a:pt x="108" y="71"/>
                      <a:pt x="108" y="71"/>
                    </a:cubicBezTo>
                    <a:cubicBezTo>
                      <a:pt x="107" y="71"/>
                      <a:pt x="107" y="71"/>
                      <a:pt x="107" y="71"/>
                    </a:cubicBezTo>
                    <a:cubicBezTo>
                      <a:pt x="108" y="72"/>
                      <a:pt x="108" y="72"/>
                      <a:pt x="108" y="72"/>
                    </a:cubicBezTo>
                    <a:cubicBezTo>
                      <a:pt x="108" y="72"/>
                      <a:pt x="108" y="72"/>
                      <a:pt x="108" y="72"/>
                    </a:cubicBezTo>
                    <a:cubicBezTo>
                      <a:pt x="108" y="72"/>
                      <a:pt x="108" y="72"/>
                      <a:pt x="108" y="72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10" y="71"/>
                      <a:pt x="110" y="71"/>
                      <a:pt x="110" y="71"/>
                    </a:cubicBezTo>
                    <a:cubicBezTo>
                      <a:pt x="110" y="71"/>
                      <a:pt x="110" y="71"/>
                      <a:pt x="110" y="71"/>
                    </a:cubicBezTo>
                    <a:cubicBezTo>
                      <a:pt x="110" y="71"/>
                      <a:pt x="110" y="71"/>
                      <a:pt x="110" y="71"/>
                    </a:cubicBezTo>
                    <a:cubicBezTo>
                      <a:pt x="110" y="71"/>
                      <a:pt x="110" y="71"/>
                      <a:pt x="110" y="71"/>
                    </a:cubicBezTo>
                    <a:cubicBezTo>
                      <a:pt x="110" y="70"/>
                      <a:pt x="110" y="70"/>
                      <a:pt x="110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8"/>
                      <a:pt x="110" y="68"/>
                      <a:pt x="110" y="68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10" y="65"/>
                      <a:pt x="110" y="65"/>
                      <a:pt x="110" y="65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2" y="62"/>
                      <a:pt x="112" y="62"/>
                      <a:pt x="112" y="62"/>
                    </a:cubicBezTo>
                    <a:cubicBezTo>
                      <a:pt x="112" y="62"/>
                      <a:pt x="112" y="62"/>
                      <a:pt x="112" y="62"/>
                    </a:cubicBezTo>
                    <a:cubicBezTo>
                      <a:pt x="112" y="61"/>
                      <a:pt x="112" y="61"/>
                      <a:pt x="112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4" y="61"/>
                      <a:pt x="114" y="61"/>
                      <a:pt x="114" y="61"/>
                    </a:cubicBezTo>
                    <a:cubicBezTo>
                      <a:pt x="115" y="61"/>
                      <a:pt x="115" y="61"/>
                      <a:pt x="115" y="61"/>
                    </a:cubicBezTo>
                    <a:cubicBezTo>
                      <a:pt x="116" y="59"/>
                      <a:pt x="116" y="59"/>
                      <a:pt x="116" y="59"/>
                    </a:cubicBezTo>
                    <a:cubicBezTo>
                      <a:pt x="117" y="58"/>
                      <a:pt x="117" y="58"/>
                      <a:pt x="117" y="58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20" y="51"/>
                      <a:pt x="120" y="51"/>
                      <a:pt x="120" y="51"/>
                    </a:cubicBezTo>
                    <a:cubicBezTo>
                      <a:pt x="120" y="51"/>
                      <a:pt x="120" y="51"/>
                      <a:pt x="120" y="51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7"/>
                      <a:pt x="121" y="47"/>
                      <a:pt x="121" y="47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21" y="47"/>
                      <a:pt x="121" y="47"/>
                      <a:pt x="121" y="47"/>
                    </a:cubicBezTo>
                    <a:cubicBezTo>
                      <a:pt x="121" y="47"/>
                      <a:pt x="121" y="47"/>
                      <a:pt x="121" y="47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5"/>
                      <a:pt x="120" y="45"/>
                      <a:pt x="120" y="45"/>
                    </a:cubicBezTo>
                    <a:cubicBezTo>
                      <a:pt x="120" y="45"/>
                      <a:pt x="120" y="45"/>
                      <a:pt x="120" y="45"/>
                    </a:cubicBezTo>
                    <a:cubicBezTo>
                      <a:pt x="119" y="45"/>
                      <a:pt x="119" y="45"/>
                      <a:pt x="119" y="45"/>
                    </a:cubicBezTo>
                    <a:cubicBezTo>
                      <a:pt x="118" y="46"/>
                      <a:pt x="118" y="46"/>
                      <a:pt x="118" y="46"/>
                    </a:cubicBezTo>
                    <a:cubicBezTo>
                      <a:pt x="118" y="46"/>
                      <a:pt x="118" y="46"/>
                      <a:pt x="118" y="46"/>
                    </a:cubicBezTo>
                    <a:cubicBezTo>
                      <a:pt x="118" y="46"/>
                      <a:pt x="118" y="46"/>
                      <a:pt x="118" y="46"/>
                    </a:cubicBezTo>
                    <a:cubicBezTo>
                      <a:pt x="117" y="46"/>
                      <a:pt x="117" y="46"/>
                      <a:pt x="117" y="46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7" y="44"/>
                      <a:pt x="117" y="44"/>
                      <a:pt x="117" y="44"/>
                    </a:cubicBezTo>
                    <a:cubicBezTo>
                      <a:pt x="116" y="44"/>
                      <a:pt x="116" y="44"/>
                      <a:pt x="116" y="44"/>
                    </a:cubicBezTo>
                    <a:cubicBezTo>
                      <a:pt x="116" y="44"/>
                      <a:pt x="116" y="44"/>
                      <a:pt x="116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3"/>
                      <a:pt x="115" y="43"/>
                      <a:pt x="115" y="43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7" y="42"/>
                      <a:pt x="117" y="42"/>
                      <a:pt x="117" y="42"/>
                    </a:cubicBezTo>
                    <a:cubicBezTo>
                      <a:pt x="117" y="42"/>
                      <a:pt x="117" y="42"/>
                      <a:pt x="117" y="42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18" y="40"/>
                      <a:pt x="118" y="40"/>
                      <a:pt x="118" y="40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121" y="37"/>
                      <a:pt x="121" y="37"/>
                      <a:pt x="121" y="37"/>
                    </a:cubicBezTo>
                    <a:cubicBezTo>
                      <a:pt x="121" y="36"/>
                      <a:pt x="121" y="36"/>
                      <a:pt x="121" y="36"/>
                    </a:cubicBezTo>
                    <a:cubicBezTo>
                      <a:pt x="122" y="36"/>
                      <a:pt x="122" y="36"/>
                      <a:pt x="122" y="36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5" y="35"/>
                      <a:pt x="125" y="35"/>
                      <a:pt x="125" y="35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5" y="36"/>
                      <a:pt x="125" y="36"/>
                      <a:pt x="125" y="36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9" y="35"/>
                      <a:pt x="129" y="35"/>
                      <a:pt x="129" y="35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5"/>
                      <a:pt x="133" y="35"/>
                      <a:pt x="133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3" y="33"/>
                      <a:pt x="133" y="33"/>
                      <a:pt x="133" y="33"/>
                    </a:cubicBezTo>
                    <a:cubicBezTo>
                      <a:pt x="133" y="33"/>
                      <a:pt x="133" y="33"/>
                      <a:pt x="133" y="33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4" y="31"/>
                      <a:pt x="134" y="31"/>
                      <a:pt x="134" y="31"/>
                    </a:cubicBezTo>
                    <a:cubicBezTo>
                      <a:pt x="134" y="31"/>
                      <a:pt x="134" y="31"/>
                      <a:pt x="134" y="31"/>
                    </a:cubicBezTo>
                    <a:cubicBezTo>
                      <a:pt x="135" y="31"/>
                      <a:pt x="135" y="31"/>
                      <a:pt x="135" y="31"/>
                    </a:cubicBezTo>
                    <a:cubicBezTo>
                      <a:pt x="136" y="31"/>
                      <a:pt x="136" y="31"/>
                      <a:pt x="136" y="31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7" y="31"/>
                      <a:pt x="137" y="31"/>
                      <a:pt x="137" y="31"/>
                    </a:cubicBezTo>
                    <a:cubicBezTo>
                      <a:pt x="137" y="31"/>
                      <a:pt x="137" y="31"/>
                      <a:pt x="137" y="31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1"/>
                      <a:pt x="137" y="31"/>
                      <a:pt x="137" y="31"/>
                    </a:cubicBezTo>
                    <a:cubicBezTo>
                      <a:pt x="137" y="31"/>
                      <a:pt x="137" y="31"/>
                      <a:pt x="137" y="31"/>
                    </a:cubicBezTo>
                    <a:cubicBezTo>
                      <a:pt x="137" y="31"/>
                      <a:pt x="137" y="31"/>
                      <a:pt x="137" y="31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3"/>
                      <a:pt x="137" y="33"/>
                      <a:pt x="137" y="33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2"/>
                      <a:pt x="138" y="32"/>
                      <a:pt x="138" y="32"/>
                    </a:cubicBezTo>
                    <a:cubicBezTo>
                      <a:pt x="139" y="31"/>
                      <a:pt x="139" y="31"/>
                      <a:pt x="139" y="31"/>
                    </a:cubicBezTo>
                    <a:cubicBezTo>
                      <a:pt x="139" y="31"/>
                      <a:pt x="139" y="31"/>
                      <a:pt x="139" y="31"/>
                    </a:cubicBezTo>
                    <a:cubicBezTo>
                      <a:pt x="140" y="31"/>
                      <a:pt x="140" y="31"/>
                      <a:pt x="140" y="31"/>
                    </a:cubicBezTo>
                    <a:cubicBezTo>
                      <a:pt x="140" y="31"/>
                      <a:pt x="140" y="31"/>
                      <a:pt x="140" y="31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41" y="31"/>
                      <a:pt x="141" y="31"/>
                      <a:pt x="141" y="31"/>
                    </a:cubicBezTo>
                    <a:cubicBezTo>
                      <a:pt x="140" y="31"/>
                      <a:pt x="140" y="31"/>
                      <a:pt x="140" y="31"/>
                    </a:cubicBezTo>
                    <a:cubicBezTo>
                      <a:pt x="140" y="32"/>
                      <a:pt x="140" y="32"/>
                      <a:pt x="140" y="32"/>
                    </a:cubicBezTo>
                    <a:cubicBezTo>
                      <a:pt x="140" y="32"/>
                      <a:pt x="140" y="32"/>
                      <a:pt x="140" y="32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39" y="34"/>
                      <a:pt x="139" y="34"/>
                      <a:pt x="139" y="34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7" y="35"/>
                      <a:pt x="137" y="35"/>
                      <a:pt x="137" y="35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6" y="38"/>
                      <a:pt x="136" y="38"/>
                      <a:pt x="136" y="38"/>
                    </a:cubicBezTo>
                    <a:cubicBezTo>
                      <a:pt x="135" y="38"/>
                      <a:pt x="135" y="38"/>
                      <a:pt x="135" y="38"/>
                    </a:cubicBezTo>
                    <a:cubicBezTo>
                      <a:pt x="135" y="38"/>
                      <a:pt x="135" y="38"/>
                      <a:pt x="135" y="38"/>
                    </a:cubicBezTo>
                    <a:cubicBezTo>
                      <a:pt x="134" y="38"/>
                      <a:pt x="134" y="38"/>
                      <a:pt x="134" y="38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3" y="41"/>
                      <a:pt x="133" y="41"/>
                      <a:pt x="133" y="41"/>
                    </a:cubicBezTo>
                    <a:cubicBezTo>
                      <a:pt x="133" y="43"/>
                      <a:pt x="133" y="43"/>
                      <a:pt x="133" y="43"/>
                    </a:cubicBezTo>
                    <a:cubicBezTo>
                      <a:pt x="133" y="44"/>
                      <a:pt x="133" y="44"/>
                      <a:pt x="133" y="44"/>
                    </a:cubicBezTo>
                    <a:cubicBezTo>
                      <a:pt x="133" y="45"/>
                      <a:pt x="133" y="45"/>
                      <a:pt x="133" y="45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34" y="48"/>
                      <a:pt x="134" y="48"/>
                      <a:pt x="134" y="48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4" y="50"/>
                      <a:pt x="134" y="50"/>
                      <a:pt x="134" y="50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6" y="46"/>
                      <a:pt x="136" y="46"/>
                      <a:pt x="136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39"/>
                      <a:pt x="140" y="39"/>
                      <a:pt x="140" y="39"/>
                    </a:cubicBezTo>
                    <a:cubicBezTo>
                      <a:pt x="140" y="39"/>
                      <a:pt x="140" y="39"/>
                      <a:pt x="140" y="39"/>
                    </a:cubicBezTo>
                    <a:cubicBezTo>
                      <a:pt x="140" y="38"/>
                      <a:pt x="140" y="38"/>
                      <a:pt x="140" y="38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1" y="35"/>
                      <a:pt x="141" y="35"/>
                      <a:pt x="141" y="35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42" y="35"/>
                      <a:pt x="142" y="35"/>
                      <a:pt x="142" y="35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5" y="33"/>
                      <a:pt x="145" y="33"/>
                      <a:pt x="145" y="33"/>
                    </a:cubicBezTo>
                    <a:cubicBezTo>
                      <a:pt x="146" y="33"/>
                      <a:pt x="146" y="33"/>
                      <a:pt x="146" y="33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47" y="33"/>
                      <a:pt x="147" y="33"/>
                      <a:pt x="147" y="33"/>
                    </a:cubicBezTo>
                    <a:cubicBezTo>
                      <a:pt x="148" y="32"/>
                      <a:pt x="148" y="32"/>
                      <a:pt x="148" y="32"/>
                    </a:cubicBezTo>
                    <a:cubicBezTo>
                      <a:pt x="148" y="32"/>
                      <a:pt x="148" y="32"/>
                      <a:pt x="148" y="32"/>
                    </a:cubicBezTo>
                    <a:cubicBezTo>
                      <a:pt x="149" y="32"/>
                      <a:pt x="149" y="32"/>
                      <a:pt x="149" y="32"/>
                    </a:cubicBezTo>
                    <a:cubicBezTo>
                      <a:pt x="149" y="31"/>
                      <a:pt x="149" y="31"/>
                      <a:pt x="149" y="31"/>
                    </a:cubicBezTo>
                    <a:cubicBezTo>
                      <a:pt x="149" y="31"/>
                      <a:pt x="149" y="31"/>
                      <a:pt x="149" y="31"/>
                    </a:cubicBezTo>
                    <a:cubicBezTo>
                      <a:pt x="150" y="31"/>
                      <a:pt x="150" y="31"/>
                      <a:pt x="150" y="31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51" y="30"/>
                      <a:pt x="151" y="30"/>
                      <a:pt x="151" y="30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4" y="30"/>
                      <a:pt x="154" y="30"/>
                      <a:pt x="154" y="30"/>
                    </a:cubicBezTo>
                    <a:cubicBezTo>
                      <a:pt x="154" y="29"/>
                      <a:pt x="154" y="29"/>
                      <a:pt x="154" y="29"/>
                    </a:cubicBezTo>
                    <a:cubicBezTo>
                      <a:pt x="154" y="29"/>
                      <a:pt x="154" y="29"/>
                      <a:pt x="154" y="29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4" y="27"/>
                      <a:pt x="154" y="27"/>
                      <a:pt x="154" y="27"/>
                    </a:cubicBezTo>
                    <a:cubicBezTo>
                      <a:pt x="154" y="26"/>
                      <a:pt x="154" y="26"/>
                      <a:pt x="154" y="26"/>
                    </a:cubicBezTo>
                    <a:cubicBezTo>
                      <a:pt x="153" y="26"/>
                      <a:pt x="153" y="26"/>
                      <a:pt x="153" y="26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24"/>
                      <a:pt x="152" y="24"/>
                      <a:pt x="152" y="24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54" y="24"/>
                      <a:pt x="154" y="24"/>
                      <a:pt x="154" y="24"/>
                    </a:cubicBezTo>
                    <a:cubicBezTo>
                      <a:pt x="155" y="23"/>
                      <a:pt x="155" y="23"/>
                      <a:pt x="155" y="23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5" y="21"/>
                      <a:pt x="155" y="21"/>
                      <a:pt x="155" y="21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6" y="21"/>
                      <a:pt x="156" y="21"/>
                      <a:pt x="156" y="21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3"/>
                      <a:pt x="158" y="23"/>
                      <a:pt x="158" y="23"/>
                    </a:cubicBezTo>
                    <a:cubicBezTo>
                      <a:pt x="158" y="24"/>
                      <a:pt x="158" y="24"/>
                      <a:pt x="158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59" y="24"/>
                      <a:pt x="159" y="24"/>
                      <a:pt x="159" y="24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1" y="25"/>
                      <a:pt x="161" y="25"/>
                      <a:pt x="161" y="25"/>
                    </a:cubicBezTo>
                    <a:cubicBezTo>
                      <a:pt x="161" y="25"/>
                      <a:pt x="161" y="25"/>
                      <a:pt x="161" y="25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2" y="22"/>
                      <a:pt x="162" y="22"/>
                      <a:pt x="162" y="22"/>
                    </a:cubicBezTo>
                    <a:cubicBezTo>
                      <a:pt x="163" y="22"/>
                      <a:pt x="163" y="22"/>
                      <a:pt x="163" y="22"/>
                    </a:cubicBezTo>
                    <a:cubicBezTo>
                      <a:pt x="163" y="22"/>
                      <a:pt x="163" y="22"/>
                      <a:pt x="163" y="22"/>
                    </a:cubicBezTo>
                    <a:cubicBezTo>
                      <a:pt x="163" y="21"/>
                      <a:pt x="163" y="21"/>
                      <a:pt x="163" y="21"/>
                    </a:cubicBezTo>
                    <a:cubicBezTo>
                      <a:pt x="163" y="21"/>
                      <a:pt x="163" y="21"/>
                      <a:pt x="163" y="21"/>
                    </a:cubicBezTo>
                    <a:cubicBezTo>
                      <a:pt x="162" y="20"/>
                      <a:pt x="162" y="20"/>
                      <a:pt x="162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0" y="20"/>
                      <a:pt x="160" y="20"/>
                      <a:pt x="160" y="20"/>
                    </a:cubicBezTo>
                    <a:cubicBezTo>
                      <a:pt x="159" y="20"/>
                      <a:pt x="159" y="20"/>
                      <a:pt x="159" y="20"/>
                    </a:cubicBezTo>
                    <a:cubicBezTo>
                      <a:pt x="160" y="20"/>
                      <a:pt x="160" y="20"/>
                      <a:pt x="160" y="20"/>
                    </a:cubicBezTo>
                    <a:cubicBezTo>
                      <a:pt x="160" y="20"/>
                      <a:pt x="160" y="20"/>
                      <a:pt x="160" y="20"/>
                    </a:cubicBezTo>
                    <a:cubicBezTo>
                      <a:pt x="160" y="20"/>
                      <a:pt x="160" y="20"/>
                      <a:pt x="160" y="20"/>
                    </a:cubicBezTo>
                    <a:cubicBezTo>
                      <a:pt x="160" y="21"/>
                      <a:pt x="160" y="21"/>
                      <a:pt x="160" y="21"/>
                    </a:cubicBezTo>
                    <a:cubicBezTo>
                      <a:pt x="159" y="20"/>
                      <a:pt x="159" y="20"/>
                      <a:pt x="159" y="20"/>
                    </a:cubicBezTo>
                    <a:cubicBezTo>
                      <a:pt x="159" y="20"/>
                      <a:pt x="159" y="20"/>
                      <a:pt x="159" y="20"/>
                    </a:cubicBezTo>
                    <a:cubicBezTo>
                      <a:pt x="159" y="19"/>
                      <a:pt x="159" y="19"/>
                      <a:pt x="159" y="19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58" y="18"/>
                      <a:pt x="158" y="18"/>
                      <a:pt x="158" y="18"/>
                    </a:cubicBezTo>
                    <a:cubicBezTo>
                      <a:pt x="157" y="18"/>
                      <a:pt x="157" y="18"/>
                      <a:pt x="157" y="18"/>
                    </a:cubicBezTo>
                    <a:cubicBezTo>
                      <a:pt x="157" y="18"/>
                      <a:pt x="157" y="18"/>
                      <a:pt x="157" y="18"/>
                    </a:cubicBezTo>
                    <a:cubicBezTo>
                      <a:pt x="157" y="18"/>
                      <a:pt x="157" y="18"/>
                      <a:pt x="157" y="18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6" y="17"/>
                      <a:pt x="156" y="17"/>
                      <a:pt x="156" y="17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55" y="16"/>
                      <a:pt x="155" y="16"/>
                      <a:pt x="155" y="16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3" y="16"/>
                      <a:pt x="153" y="16"/>
                      <a:pt x="153" y="16"/>
                    </a:cubicBezTo>
                    <a:cubicBezTo>
                      <a:pt x="152" y="16"/>
                      <a:pt x="152" y="16"/>
                      <a:pt x="152" y="16"/>
                    </a:cubicBezTo>
                    <a:cubicBezTo>
                      <a:pt x="151" y="15"/>
                      <a:pt x="151" y="15"/>
                      <a:pt x="151" y="15"/>
                    </a:cubicBezTo>
                    <a:cubicBezTo>
                      <a:pt x="151" y="15"/>
                      <a:pt x="151" y="15"/>
                      <a:pt x="151" y="15"/>
                    </a:cubicBezTo>
                    <a:cubicBezTo>
                      <a:pt x="150" y="15"/>
                      <a:pt x="150" y="15"/>
                      <a:pt x="150" y="15"/>
                    </a:cubicBezTo>
                    <a:cubicBezTo>
                      <a:pt x="150" y="15"/>
                      <a:pt x="150" y="15"/>
                      <a:pt x="150" y="15"/>
                    </a:cubicBezTo>
                    <a:cubicBezTo>
                      <a:pt x="149" y="15"/>
                      <a:pt x="149" y="15"/>
                      <a:pt x="149" y="15"/>
                    </a:cubicBezTo>
                    <a:cubicBezTo>
                      <a:pt x="149" y="15"/>
                      <a:pt x="149" y="15"/>
                      <a:pt x="149" y="15"/>
                    </a:cubicBezTo>
                    <a:cubicBezTo>
                      <a:pt x="148" y="15"/>
                      <a:pt x="148" y="15"/>
                      <a:pt x="148" y="15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47" y="17"/>
                      <a:pt x="147" y="17"/>
                      <a:pt x="147" y="17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45" y="16"/>
                      <a:pt x="145" y="16"/>
                      <a:pt x="145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15"/>
                      <a:pt x="141" y="15"/>
                      <a:pt x="141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5"/>
                      <a:pt x="138" y="15"/>
                      <a:pt x="138" y="15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7" y="15"/>
                      <a:pt x="137" y="15"/>
                      <a:pt x="137" y="15"/>
                    </a:cubicBezTo>
                    <a:cubicBezTo>
                      <a:pt x="137" y="15"/>
                      <a:pt x="137" y="15"/>
                      <a:pt x="137" y="15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34" y="13"/>
                      <a:pt x="134" y="13"/>
                      <a:pt x="134" y="13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31" y="14"/>
                      <a:pt x="131" y="14"/>
                      <a:pt x="131" y="14"/>
                    </a:cubicBezTo>
                    <a:cubicBezTo>
                      <a:pt x="130" y="13"/>
                      <a:pt x="130" y="13"/>
                      <a:pt x="130" y="13"/>
                    </a:cubicBezTo>
                    <a:cubicBezTo>
                      <a:pt x="130" y="13"/>
                      <a:pt x="130" y="13"/>
                      <a:pt x="130" y="13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11"/>
                      <a:pt x="124" y="11"/>
                      <a:pt x="124" y="11"/>
                    </a:cubicBezTo>
                    <a:cubicBezTo>
                      <a:pt x="124" y="11"/>
                      <a:pt x="124" y="11"/>
                      <a:pt x="124" y="11"/>
                    </a:cubicBezTo>
                    <a:cubicBezTo>
                      <a:pt x="124" y="11"/>
                      <a:pt x="124" y="11"/>
                      <a:pt x="124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4" y="11"/>
                      <a:pt x="124" y="11"/>
                      <a:pt x="124" y="11"/>
                    </a:cubicBezTo>
                    <a:cubicBezTo>
                      <a:pt x="124" y="11"/>
                      <a:pt x="124" y="11"/>
                      <a:pt x="124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4" y="10"/>
                      <a:pt x="124" y="10"/>
                      <a:pt x="124" y="10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3" y="12"/>
                      <a:pt x="113" y="12"/>
                      <a:pt x="113" y="12"/>
                    </a:cubicBezTo>
                    <a:cubicBezTo>
                      <a:pt x="113" y="12"/>
                      <a:pt x="113" y="12"/>
                      <a:pt x="113" y="12"/>
                    </a:cubicBezTo>
                    <a:cubicBezTo>
                      <a:pt x="113" y="12"/>
                      <a:pt x="113" y="12"/>
                      <a:pt x="113" y="12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4"/>
                      <a:pt x="112" y="14"/>
                      <a:pt x="112" y="14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09" y="11"/>
                      <a:pt x="109" y="11"/>
                      <a:pt x="109" y="11"/>
                    </a:cubicBezTo>
                    <a:cubicBezTo>
                      <a:pt x="109" y="11"/>
                      <a:pt x="109" y="11"/>
                      <a:pt x="109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9"/>
                      <a:pt x="107" y="9"/>
                      <a:pt x="107" y="9"/>
                    </a:cubicBezTo>
                    <a:cubicBezTo>
                      <a:pt x="106" y="8"/>
                      <a:pt x="106" y="8"/>
                      <a:pt x="106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6" y="8"/>
                      <a:pt x="106" y="8"/>
                      <a:pt x="106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99" y="8"/>
                      <a:pt x="99" y="8"/>
                      <a:pt x="99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4" y="8"/>
                      <a:pt x="94" y="8"/>
                      <a:pt x="94" y="8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4" y="8"/>
                      <a:pt x="94" y="8"/>
                      <a:pt x="94" y="8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8" y="0"/>
                      <a:pt x="88" y="0"/>
                      <a:pt x="88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4" name="Freeform 1890"/>
              <p:cNvSpPr>
                <a:spLocks noEditPoints="1"/>
              </p:cNvSpPr>
              <p:nvPr/>
            </p:nvSpPr>
            <p:spPr bwMode="auto">
              <a:xfrm>
                <a:off x="949325" y="1020763"/>
                <a:ext cx="82550" cy="123825"/>
              </a:xfrm>
              <a:custGeom>
                <a:avLst/>
                <a:gdLst>
                  <a:gd name="T0" fmla="*/ 2147483647 w 22"/>
                  <a:gd name="T1" fmla="*/ 2147483647 h 33"/>
                  <a:gd name="T2" fmla="*/ 2147483647 w 22"/>
                  <a:gd name="T3" fmla="*/ 2147483647 h 33"/>
                  <a:gd name="T4" fmla="*/ 2147483647 w 22"/>
                  <a:gd name="T5" fmla="*/ 2147483647 h 33"/>
                  <a:gd name="T6" fmla="*/ 2147483647 w 22"/>
                  <a:gd name="T7" fmla="*/ 2147483647 h 33"/>
                  <a:gd name="T8" fmla="*/ 2147483647 w 22"/>
                  <a:gd name="T9" fmla="*/ 2147483647 h 33"/>
                  <a:gd name="T10" fmla="*/ 2147483647 w 22"/>
                  <a:gd name="T11" fmla="*/ 2147483647 h 33"/>
                  <a:gd name="T12" fmla="*/ 0 w 22"/>
                  <a:gd name="T13" fmla="*/ 2147483647 h 33"/>
                  <a:gd name="T14" fmla="*/ 2147483647 w 22"/>
                  <a:gd name="T15" fmla="*/ 2147483647 h 33"/>
                  <a:gd name="T16" fmla="*/ 2147483647 w 22"/>
                  <a:gd name="T17" fmla="*/ 2147483647 h 33"/>
                  <a:gd name="T18" fmla="*/ 2147483647 w 22"/>
                  <a:gd name="T19" fmla="*/ 2147483647 h 33"/>
                  <a:gd name="T20" fmla="*/ 2147483647 w 22"/>
                  <a:gd name="T21" fmla="*/ 2147483647 h 33"/>
                  <a:gd name="T22" fmla="*/ 2147483647 w 22"/>
                  <a:gd name="T23" fmla="*/ 2147483647 h 33"/>
                  <a:gd name="T24" fmla="*/ 2147483647 w 22"/>
                  <a:gd name="T25" fmla="*/ 2147483647 h 33"/>
                  <a:gd name="T26" fmla="*/ 2147483647 w 22"/>
                  <a:gd name="T27" fmla="*/ 2147483647 h 33"/>
                  <a:gd name="T28" fmla="*/ 2147483647 w 22"/>
                  <a:gd name="T29" fmla="*/ 2147483647 h 33"/>
                  <a:gd name="T30" fmla="*/ 2147483647 w 22"/>
                  <a:gd name="T31" fmla="*/ 2147483647 h 33"/>
                  <a:gd name="T32" fmla="*/ 2147483647 w 22"/>
                  <a:gd name="T33" fmla="*/ 2147483647 h 33"/>
                  <a:gd name="T34" fmla="*/ 2147483647 w 22"/>
                  <a:gd name="T35" fmla="*/ 2147483647 h 33"/>
                  <a:gd name="T36" fmla="*/ 2147483647 w 22"/>
                  <a:gd name="T37" fmla="*/ 2147483647 h 33"/>
                  <a:gd name="T38" fmla="*/ 2147483647 w 22"/>
                  <a:gd name="T39" fmla="*/ 2147483647 h 33"/>
                  <a:gd name="T40" fmla="*/ 2147483647 w 22"/>
                  <a:gd name="T41" fmla="*/ 2147483647 h 33"/>
                  <a:gd name="T42" fmla="*/ 2147483647 w 22"/>
                  <a:gd name="T43" fmla="*/ 2147483647 h 33"/>
                  <a:gd name="T44" fmla="*/ 2147483647 w 22"/>
                  <a:gd name="T45" fmla="*/ 2147483647 h 33"/>
                  <a:gd name="T46" fmla="*/ 2147483647 w 22"/>
                  <a:gd name="T47" fmla="*/ 2147483647 h 33"/>
                  <a:gd name="T48" fmla="*/ 2147483647 w 22"/>
                  <a:gd name="T49" fmla="*/ 2147483647 h 33"/>
                  <a:gd name="T50" fmla="*/ 2147483647 w 22"/>
                  <a:gd name="T51" fmla="*/ 2147483647 h 33"/>
                  <a:gd name="T52" fmla="*/ 2147483647 w 22"/>
                  <a:gd name="T53" fmla="*/ 2147483647 h 33"/>
                  <a:gd name="T54" fmla="*/ 2147483647 w 22"/>
                  <a:gd name="T55" fmla="*/ 2147483647 h 33"/>
                  <a:gd name="T56" fmla="*/ 2147483647 w 22"/>
                  <a:gd name="T57" fmla="*/ 2147483647 h 33"/>
                  <a:gd name="T58" fmla="*/ 2147483647 w 22"/>
                  <a:gd name="T59" fmla="*/ 2147483647 h 33"/>
                  <a:gd name="T60" fmla="*/ 2147483647 w 22"/>
                  <a:gd name="T61" fmla="*/ 2147483647 h 33"/>
                  <a:gd name="T62" fmla="*/ 2147483647 w 22"/>
                  <a:gd name="T63" fmla="*/ 2147483647 h 33"/>
                  <a:gd name="T64" fmla="*/ 2147483647 w 22"/>
                  <a:gd name="T65" fmla="*/ 2147483647 h 33"/>
                  <a:gd name="T66" fmla="*/ 2147483647 w 22"/>
                  <a:gd name="T67" fmla="*/ 2147483647 h 33"/>
                  <a:gd name="T68" fmla="*/ 2147483647 w 22"/>
                  <a:gd name="T69" fmla="*/ 2147483647 h 33"/>
                  <a:gd name="T70" fmla="*/ 2147483647 w 22"/>
                  <a:gd name="T71" fmla="*/ 2147483647 h 33"/>
                  <a:gd name="T72" fmla="*/ 2147483647 w 22"/>
                  <a:gd name="T73" fmla="*/ 2147483647 h 33"/>
                  <a:gd name="T74" fmla="*/ 2147483647 w 22"/>
                  <a:gd name="T75" fmla="*/ 2147483647 h 33"/>
                  <a:gd name="T76" fmla="*/ 2147483647 w 22"/>
                  <a:gd name="T77" fmla="*/ 2147483647 h 33"/>
                  <a:gd name="T78" fmla="*/ 2147483647 w 22"/>
                  <a:gd name="T79" fmla="*/ 2147483647 h 33"/>
                  <a:gd name="T80" fmla="*/ 2147483647 w 22"/>
                  <a:gd name="T81" fmla="*/ 2147483647 h 33"/>
                  <a:gd name="T82" fmla="*/ 2147483647 w 22"/>
                  <a:gd name="T83" fmla="*/ 2147483647 h 33"/>
                  <a:gd name="T84" fmla="*/ 2147483647 w 22"/>
                  <a:gd name="T85" fmla="*/ 2147483647 h 33"/>
                  <a:gd name="T86" fmla="*/ 2147483647 w 22"/>
                  <a:gd name="T87" fmla="*/ 2147483647 h 33"/>
                  <a:gd name="T88" fmla="*/ 2147483647 w 22"/>
                  <a:gd name="T89" fmla="*/ 2147483647 h 33"/>
                  <a:gd name="T90" fmla="*/ 2147483647 w 22"/>
                  <a:gd name="T91" fmla="*/ 2147483647 h 33"/>
                  <a:gd name="T92" fmla="*/ 2147483647 w 22"/>
                  <a:gd name="T93" fmla="*/ 2147483647 h 33"/>
                  <a:gd name="T94" fmla="*/ 2147483647 w 22"/>
                  <a:gd name="T95" fmla="*/ 2147483647 h 33"/>
                  <a:gd name="T96" fmla="*/ 2147483647 w 22"/>
                  <a:gd name="T97" fmla="*/ 2147483647 h 33"/>
                  <a:gd name="T98" fmla="*/ 2147483647 w 22"/>
                  <a:gd name="T99" fmla="*/ 2147483647 h 33"/>
                  <a:gd name="T100" fmla="*/ 2147483647 w 22"/>
                  <a:gd name="T101" fmla="*/ 2147483647 h 33"/>
                  <a:gd name="T102" fmla="*/ 2147483647 w 22"/>
                  <a:gd name="T103" fmla="*/ 2147483647 h 33"/>
                  <a:gd name="T104" fmla="*/ 2147483647 w 22"/>
                  <a:gd name="T105" fmla="*/ 2147483647 h 33"/>
                  <a:gd name="T106" fmla="*/ 2147483647 w 22"/>
                  <a:gd name="T107" fmla="*/ 2147483647 h 33"/>
                  <a:gd name="T108" fmla="*/ 2147483647 w 22"/>
                  <a:gd name="T109" fmla="*/ 2147483647 h 33"/>
                  <a:gd name="T110" fmla="*/ 2147483647 w 22"/>
                  <a:gd name="T111" fmla="*/ 2147483647 h 33"/>
                  <a:gd name="T112" fmla="*/ 2147483647 w 22"/>
                  <a:gd name="T113" fmla="*/ 2147483647 h 33"/>
                  <a:gd name="T114" fmla="*/ 2147483647 w 22"/>
                  <a:gd name="T115" fmla="*/ 2147483647 h 33"/>
                  <a:gd name="T116" fmla="*/ 2147483647 w 22"/>
                  <a:gd name="T117" fmla="*/ 2147483647 h 33"/>
                  <a:gd name="T118" fmla="*/ 2147483647 w 22"/>
                  <a:gd name="T119" fmla="*/ 2147483647 h 33"/>
                  <a:gd name="T120" fmla="*/ 2147483647 w 22"/>
                  <a:gd name="T121" fmla="*/ 2147483647 h 33"/>
                  <a:gd name="T122" fmla="*/ 2147483647 w 22"/>
                  <a:gd name="T123" fmla="*/ 2147483647 h 33"/>
                  <a:gd name="T124" fmla="*/ 2147483647 w 22"/>
                  <a:gd name="T125" fmla="*/ 2147483647 h 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" h="33">
                    <a:moveTo>
                      <a:pt x="11" y="31"/>
                    </a:move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moveTo>
                      <a:pt x="9" y="30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0"/>
                      <a:pt x="9" y="30"/>
                      <a:pt x="9" y="30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1"/>
                      <a:pt x="4" y="20"/>
                      <a:pt x="8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5" name="Freeform 1891"/>
              <p:cNvSpPr/>
              <p:nvPr/>
            </p:nvSpPr>
            <p:spPr bwMode="auto">
              <a:xfrm>
                <a:off x="1001713" y="104298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6" name="Freeform 1892"/>
              <p:cNvSpPr/>
              <p:nvPr/>
            </p:nvSpPr>
            <p:spPr bwMode="auto">
              <a:xfrm>
                <a:off x="1001713" y="1042988"/>
                <a:ext cx="3175" cy="0"/>
              </a:xfrm>
              <a:custGeom>
                <a:avLst/>
                <a:gdLst>
                  <a:gd name="T0" fmla="*/ 2147483647 w 2"/>
                  <a:gd name="T1" fmla="*/ 0 w 2"/>
                  <a:gd name="T2" fmla="*/ 2147483647 w 2"/>
                  <a:gd name="T3" fmla="*/ 2147483647 w 2"/>
                  <a:gd name="T4" fmla="*/ 2147483647 w 2"/>
                  <a:gd name="T5" fmla="*/ 2147483647 w 2"/>
                  <a:gd name="T6" fmla="*/ 2147483647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7" name="Rectangle 1893"/>
              <p:cNvSpPr>
                <a:spLocks noChangeArrowheads="1"/>
              </p:cNvSpPr>
              <p:nvPr/>
            </p:nvSpPr>
            <p:spPr bwMode="auto">
              <a:xfrm>
                <a:off x="1004888" y="1039813"/>
                <a:ext cx="4763" cy="3175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18" name="Rectangle 1894"/>
              <p:cNvSpPr>
                <a:spLocks noChangeArrowheads="1"/>
              </p:cNvSpPr>
              <p:nvPr/>
            </p:nvSpPr>
            <p:spPr bwMode="auto">
              <a:xfrm>
                <a:off x="1004888" y="1039813"/>
                <a:ext cx="4763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19" name="Freeform 1895"/>
              <p:cNvSpPr/>
              <p:nvPr/>
            </p:nvSpPr>
            <p:spPr bwMode="auto">
              <a:xfrm>
                <a:off x="1009650" y="1047750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20" name="Freeform 1896"/>
              <p:cNvSpPr/>
              <p:nvPr/>
            </p:nvSpPr>
            <p:spPr bwMode="auto">
              <a:xfrm>
                <a:off x="1009650" y="1047750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2147483647 w 2"/>
                  <a:gd name="T3" fmla="*/ 0 w 2"/>
                  <a:gd name="T4" fmla="*/ 0 w 2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21" name="Rectangle 1897"/>
              <p:cNvSpPr>
                <a:spLocks noChangeArrowheads="1"/>
              </p:cNvSpPr>
              <p:nvPr/>
            </p:nvSpPr>
            <p:spPr bwMode="auto">
              <a:xfrm>
                <a:off x="1012825" y="1069975"/>
                <a:ext cx="1588" cy="3175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22" name="Rectangle 1898"/>
              <p:cNvSpPr>
                <a:spLocks noChangeArrowheads="1"/>
              </p:cNvSpPr>
              <p:nvPr/>
            </p:nvSpPr>
            <p:spPr bwMode="auto">
              <a:xfrm>
                <a:off x="1012825" y="1069975"/>
                <a:ext cx="1588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23" name="Freeform 1899"/>
              <p:cNvSpPr/>
              <p:nvPr/>
            </p:nvSpPr>
            <p:spPr bwMode="auto">
              <a:xfrm>
                <a:off x="1009650" y="1073150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2147483647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24" name="Freeform 1900"/>
              <p:cNvSpPr/>
              <p:nvPr/>
            </p:nvSpPr>
            <p:spPr bwMode="auto">
              <a:xfrm>
                <a:off x="1009650" y="1073150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2147483647 w 2"/>
                  <a:gd name="T3" fmla="*/ 0 h 3"/>
                  <a:gd name="T4" fmla="*/ 2147483647 w 2"/>
                  <a:gd name="T5" fmla="*/ 2147483647 h 3"/>
                  <a:gd name="T6" fmla="*/ 0 w 2"/>
                  <a:gd name="T7" fmla="*/ 2147483647 h 3"/>
                  <a:gd name="T8" fmla="*/ 2147483647 w 2"/>
                  <a:gd name="T9" fmla="*/ 2147483647 h 3"/>
                  <a:gd name="T10" fmla="*/ 2147483647 w 2"/>
                  <a:gd name="T11" fmla="*/ 0 h 3"/>
                  <a:gd name="T12" fmla="*/ 2147483647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25" name="Rectangle 1901"/>
              <p:cNvSpPr>
                <a:spLocks noChangeArrowheads="1"/>
              </p:cNvSpPr>
              <p:nvPr/>
            </p:nvSpPr>
            <p:spPr bwMode="auto">
              <a:xfrm>
                <a:off x="1012825" y="1081088"/>
                <a:ext cx="1588" cy="3175"/>
              </a:xfrm>
              <a:prstGeom prst="rect">
                <a:avLst/>
              </a:pr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26" name="Rectangle 1902"/>
              <p:cNvSpPr>
                <a:spLocks noChangeArrowheads="1"/>
              </p:cNvSpPr>
              <p:nvPr/>
            </p:nvSpPr>
            <p:spPr bwMode="auto">
              <a:xfrm>
                <a:off x="1012825" y="1081088"/>
                <a:ext cx="1588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27" name="Freeform 1903"/>
              <p:cNvSpPr/>
              <p:nvPr/>
            </p:nvSpPr>
            <p:spPr bwMode="auto">
              <a:xfrm>
                <a:off x="1009650" y="1089025"/>
                <a:ext cx="0" cy="6350"/>
              </a:xfrm>
              <a:custGeom>
                <a:avLst/>
                <a:gdLst>
                  <a:gd name="T0" fmla="*/ 0 h 4"/>
                  <a:gd name="T1" fmla="*/ 2147483647 h 4"/>
                  <a:gd name="T2" fmla="*/ 2147483647 h 4"/>
                  <a:gd name="T3" fmla="*/ 2147483647 h 4"/>
                  <a:gd name="T4" fmla="*/ 2147483647 h 4"/>
                  <a:gd name="T5" fmla="*/ 2147483647 h 4"/>
                  <a:gd name="T6" fmla="*/ 0 h 4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28" name="Freeform 1904"/>
              <p:cNvSpPr/>
              <p:nvPr/>
            </p:nvSpPr>
            <p:spPr bwMode="auto">
              <a:xfrm>
                <a:off x="1009650" y="1089025"/>
                <a:ext cx="0" cy="6350"/>
              </a:xfrm>
              <a:custGeom>
                <a:avLst/>
                <a:gdLst>
                  <a:gd name="T0" fmla="*/ 0 h 4"/>
                  <a:gd name="T1" fmla="*/ 2147483647 h 4"/>
                  <a:gd name="T2" fmla="*/ 2147483647 h 4"/>
                  <a:gd name="T3" fmla="*/ 2147483647 h 4"/>
                  <a:gd name="T4" fmla="*/ 2147483647 h 4"/>
                  <a:gd name="T5" fmla="*/ 2147483647 h 4"/>
                  <a:gd name="T6" fmla="*/ 0 h 4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0" y="T0"/>
                  </a:cxn>
                  <a:cxn ang="T8">
                    <a:pos x="0" y="T1"/>
                  </a:cxn>
                  <a:cxn ang="T9">
                    <a:pos x="0" y="T2"/>
                  </a:cxn>
                  <a:cxn ang="T10">
                    <a:pos x="0" y="T3"/>
                  </a:cxn>
                  <a:cxn ang="T11">
                    <a:pos x="0" y="T4"/>
                  </a:cxn>
                  <a:cxn ang="T12">
                    <a:pos x="0" y="T5"/>
                  </a:cxn>
                  <a:cxn ang="T13">
                    <a:pos x="0" y="T6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29" name="Freeform 1905"/>
              <p:cNvSpPr/>
              <p:nvPr/>
            </p:nvSpPr>
            <p:spPr bwMode="auto">
              <a:xfrm>
                <a:off x="1009650" y="1100138"/>
                <a:ext cx="6350" cy="3175"/>
              </a:xfrm>
              <a:custGeom>
                <a:avLst/>
                <a:gdLst>
                  <a:gd name="T0" fmla="*/ 2147483647 w 4"/>
                  <a:gd name="T1" fmla="*/ 0 h 2"/>
                  <a:gd name="T2" fmla="*/ 0 w 4"/>
                  <a:gd name="T3" fmla="*/ 0 h 2"/>
                  <a:gd name="T4" fmla="*/ 0 w 4"/>
                  <a:gd name="T5" fmla="*/ 0 h 2"/>
                  <a:gd name="T6" fmla="*/ 0 w 4"/>
                  <a:gd name="T7" fmla="*/ 2147483647 h 2"/>
                  <a:gd name="T8" fmla="*/ 2147483647 w 4"/>
                  <a:gd name="T9" fmla="*/ 2147483647 h 2"/>
                  <a:gd name="T10" fmla="*/ 2147483647 w 4"/>
                  <a:gd name="T11" fmla="*/ 2147483647 h 2"/>
                  <a:gd name="T12" fmla="*/ 2147483647 w 4"/>
                  <a:gd name="T13" fmla="*/ 0 h 2"/>
                  <a:gd name="T14" fmla="*/ 2147483647 w 4"/>
                  <a:gd name="T15" fmla="*/ 0 h 2"/>
                  <a:gd name="T16" fmla="*/ 2147483647 w 4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0" name="Freeform 1906"/>
              <p:cNvSpPr/>
              <p:nvPr/>
            </p:nvSpPr>
            <p:spPr bwMode="auto">
              <a:xfrm>
                <a:off x="1009650" y="1100138"/>
                <a:ext cx="6350" cy="3175"/>
              </a:xfrm>
              <a:custGeom>
                <a:avLst/>
                <a:gdLst>
                  <a:gd name="T0" fmla="*/ 2147483647 w 4"/>
                  <a:gd name="T1" fmla="*/ 0 h 2"/>
                  <a:gd name="T2" fmla="*/ 0 w 4"/>
                  <a:gd name="T3" fmla="*/ 0 h 2"/>
                  <a:gd name="T4" fmla="*/ 0 w 4"/>
                  <a:gd name="T5" fmla="*/ 0 h 2"/>
                  <a:gd name="T6" fmla="*/ 0 w 4"/>
                  <a:gd name="T7" fmla="*/ 2147483647 h 2"/>
                  <a:gd name="T8" fmla="*/ 2147483647 w 4"/>
                  <a:gd name="T9" fmla="*/ 2147483647 h 2"/>
                  <a:gd name="T10" fmla="*/ 2147483647 w 4"/>
                  <a:gd name="T11" fmla="*/ 2147483647 h 2"/>
                  <a:gd name="T12" fmla="*/ 2147483647 w 4"/>
                  <a:gd name="T13" fmla="*/ 0 h 2"/>
                  <a:gd name="T14" fmla="*/ 2147483647 w 4"/>
                  <a:gd name="T15" fmla="*/ 0 h 2"/>
                  <a:gd name="T16" fmla="*/ 2147483647 w 4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1" name="Freeform 1907"/>
              <p:cNvSpPr/>
              <p:nvPr/>
            </p:nvSpPr>
            <p:spPr bwMode="auto">
              <a:xfrm>
                <a:off x="1004888" y="11033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2" name="Freeform 1908"/>
              <p:cNvSpPr/>
              <p:nvPr/>
            </p:nvSpPr>
            <p:spPr bwMode="auto">
              <a:xfrm>
                <a:off x="1004888" y="1103313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  <a:gd name="T4" fmla="*/ 0 60000 65536"/>
                  <a:gd name="T5" fmla="*/ 0 60000 65536"/>
                  <a:gd name="T6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  <a:cxn ang="T4">
                    <a:pos x="0" y="0"/>
                  </a:cxn>
                  <a:cxn ang="T5">
                    <a:pos x="0" y="0"/>
                  </a:cxn>
                  <a:cxn ang="T6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3" name="Freeform 1909"/>
              <p:cNvSpPr/>
              <p:nvPr/>
            </p:nvSpPr>
            <p:spPr bwMode="auto">
              <a:xfrm>
                <a:off x="1001713" y="110648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4" name="Freeform 1910"/>
              <p:cNvSpPr/>
              <p:nvPr/>
            </p:nvSpPr>
            <p:spPr bwMode="auto">
              <a:xfrm>
                <a:off x="1001713" y="1106488"/>
                <a:ext cx="317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147483647 w 2"/>
                  <a:gd name="T5" fmla="*/ 2147483647 w 2"/>
                  <a:gd name="T6" fmla="*/ 0 w 2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5" name="Freeform 1911"/>
              <p:cNvSpPr/>
              <p:nvPr/>
            </p:nvSpPr>
            <p:spPr bwMode="auto">
              <a:xfrm>
                <a:off x="990600" y="1114425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2147483647 w 2"/>
                  <a:gd name="T15" fmla="*/ 0 h 3"/>
                  <a:gd name="T16" fmla="*/ 2147483647 w 2"/>
                  <a:gd name="T17" fmla="*/ 0 h 3"/>
                  <a:gd name="T18" fmla="*/ 2147483647 w 2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6" name="Freeform 1912"/>
              <p:cNvSpPr/>
              <p:nvPr/>
            </p:nvSpPr>
            <p:spPr bwMode="auto">
              <a:xfrm>
                <a:off x="990600" y="1114425"/>
                <a:ext cx="3175" cy="4763"/>
              </a:xfrm>
              <a:custGeom>
                <a:avLst/>
                <a:gdLst>
                  <a:gd name="T0" fmla="*/ 2147483647 w 2"/>
                  <a:gd name="T1" fmla="*/ 0 h 3"/>
                  <a:gd name="T2" fmla="*/ 0 w 2"/>
                  <a:gd name="T3" fmla="*/ 0 h 3"/>
                  <a:gd name="T4" fmla="*/ 0 w 2"/>
                  <a:gd name="T5" fmla="*/ 0 h 3"/>
                  <a:gd name="T6" fmla="*/ 0 w 2"/>
                  <a:gd name="T7" fmla="*/ 0 h 3"/>
                  <a:gd name="T8" fmla="*/ 0 w 2"/>
                  <a:gd name="T9" fmla="*/ 2147483647 h 3"/>
                  <a:gd name="T10" fmla="*/ 2147483647 w 2"/>
                  <a:gd name="T11" fmla="*/ 2147483647 h 3"/>
                  <a:gd name="T12" fmla="*/ 2147483647 w 2"/>
                  <a:gd name="T13" fmla="*/ 0 h 3"/>
                  <a:gd name="T14" fmla="*/ 2147483647 w 2"/>
                  <a:gd name="T15" fmla="*/ 0 h 3"/>
                  <a:gd name="T16" fmla="*/ 2147483647 w 2"/>
                  <a:gd name="T17" fmla="*/ 0 h 3"/>
                  <a:gd name="T18" fmla="*/ 2147483647 w 2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7" name="Freeform 1913"/>
              <p:cNvSpPr/>
              <p:nvPr/>
            </p:nvSpPr>
            <p:spPr bwMode="auto">
              <a:xfrm>
                <a:off x="993775" y="1119188"/>
                <a:ext cx="7938" cy="0"/>
              </a:xfrm>
              <a:custGeom>
                <a:avLst/>
                <a:gdLst>
                  <a:gd name="T0" fmla="*/ 2147483647 w 5"/>
                  <a:gd name="T1" fmla="*/ 0 w 5"/>
                  <a:gd name="T2" fmla="*/ 2147483647 w 5"/>
                  <a:gd name="T3" fmla="*/ 2147483647 w 5"/>
                  <a:gd name="T4" fmla="*/ 2147483647 w 5"/>
                  <a:gd name="T5" fmla="*/ 2147483647 w 5"/>
                  <a:gd name="T6" fmla="*/ 2147483647 w 5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5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8" name="Freeform 1914"/>
              <p:cNvSpPr/>
              <p:nvPr/>
            </p:nvSpPr>
            <p:spPr bwMode="auto">
              <a:xfrm>
                <a:off x="993775" y="1119188"/>
                <a:ext cx="7938" cy="0"/>
              </a:xfrm>
              <a:custGeom>
                <a:avLst/>
                <a:gdLst>
                  <a:gd name="T0" fmla="*/ 2147483647 w 5"/>
                  <a:gd name="T1" fmla="*/ 0 w 5"/>
                  <a:gd name="T2" fmla="*/ 2147483647 w 5"/>
                  <a:gd name="T3" fmla="*/ 2147483647 w 5"/>
                  <a:gd name="T4" fmla="*/ 2147483647 w 5"/>
                  <a:gd name="T5" fmla="*/ 2147483647 w 5"/>
                  <a:gd name="T6" fmla="*/ 2147483647 w 5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0" t="0" r="r" b="b"/>
                <a:pathLst>
                  <a:path w="5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9" name="Freeform 1915"/>
              <p:cNvSpPr/>
              <p:nvPr/>
            </p:nvSpPr>
            <p:spPr bwMode="auto">
              <a:xfrm>
                <a:off x="990600" y="1119188"/>
                <a:ext cx="11113" cy="3175"/>
              </a:xfrm>
              <a:custGeom>
                <a:avLst/>
                <a:gdLst>
                  <a:gd name="T0" fmla="*/ 2147483647 w 7"/>
                  <a:gd name="T1" fmla="*/ 0 h 2"/>
                  <a:gd name="T2" fmla="*/ 2147483647 w 7"/>
                  <a:gd name="T3" fmla="*/ 0 h 2"/>
                  <a:gd name="T4" fmla="*/ 0 w 7"/>
                  <a:gd name="T5" fmla="*/ 0 h 2"/>
                  <a:gd name="T6" fmla="*/ 2147483647 w 7"/>
                  <a:gd name="T7" fmla="*/ 2147483647 h 2"/>
                  <a:gd name="T8" fmla="*/ 2147483647 w 7"/>
                  <a:gd name="T9" fmla="*/ 2147483647 h 2"/>
                  <a:gd name="T10" fmla="*/ 2147483647 w 7"/>
                  <a:gd name="T11" fmla="*/ 2147483647 h 2"/>
                  <a:gd name="T12" fmla="*/ 2147483647 w 7"/>
                  <a:gd name="T13" fmla="*/ 2147483647 h 2"/>
                  <a:gd name="T14" fmla="*/ 2147483647 w 7"/>
                  <a:gd name="T15" fmla="*/ 2147483647 h 2"/>
                  <a:gd name="T16" fmla="*/ 2147483647 w 7"/>
                  <a:gd name="T17" fmla="*/ 2147483647 h 2"/>
                  <a:gd name="T18" fmla="*/ 2147483647 w 7"/>
                  <a:gd name="T19" fmla="*/ 2147483647 h 2"/>
                  <a:gd name="T20" fmla="*/ 2147483647 w 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" h="2">
                    <a:moveTo>
                      <a:pt x="5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40" name="Freeform 1916"/>
              <p:cNvSpPr/>
              <p:nvPr/>
            </p:nvSpPr>
            <p:spPr bwMode="auto">
              <a:xfrm>
                <a:off x="990600" y="1119188"/>
                <a:ext cx="11113" cy="3175"/>
              </a:xfrm>
              <a:custGeom>
                <a:avLst/>
                <a:gdLst>
                  <a:gd name="T0" fmla="*/ 2147483647 w 7"/>
                  <a:gd name="T1" fmla="*/ 0 h 2"/>
                  <a:gd name="T2" fmla="*/ 2147483647 w 7"/>
                  <a:gd name="T3" fmla="*/ 0 h 2"/>
                  <a:gd name="T4" fmla="*/ 0 w 7"/>
                  <a:gd name="T5" fmla="*/ 0 h 2"/>
                  <a:gd name="T6" fmla="*/ 2147483647 w 7"/>
                  <a:gd name="T7" fmla="*/ 2147483647 h 2"/>
                  <a:gd name="T8" fmla="*/ 2147483647 w 7"/>
                  <a:gd name="T9" fmla="*/ 2147483647 h 2"/>
                  <a:gd name="T10" fmla="*/ 2147483647 w 7"/>
                  <a:gd name="T11" fmla="*/ 2147483647 h 2"/>
                  <a:gd name="T12" fmla="*/ 2147483647 w 7"/>
                  <a:gd name="T13" fmla="*/ 2147483647 h 2"/>
                  <a:gd name="T14" fmla="*/ 2147483647 w 7"/>
                  <a:gd name="T15" fmla="*/ 2147483647 h 2"/>
                  <a:gd name="T16" fmla="*/ 2147483647 w 7"/>
                  <a:gd name="T17" fmla="*/ 2147483647 h 2"/>
                  <a:gd name="T18" fmla="*/ 2147483647 w 7"/>
                  <a:gd name="T19" fmla="*/ 2147483647 h 2"/>
                  <a:gd name="T20" fmla="*/ 2147483647 w 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" h="2">
                    <a:moveTo>
                      <a:pt x="5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41" name="Freeform 1917"/>
              <p:cNvSpPr/>
              <p:nvPr/>
            </p:nvSpPr>
            <p:spPr bwMode="auto">
              <a:xfrm>
                <a:off x="979488" y="1130300"/>
                <a:ext cx="11113" cy="3175"/>
              </a:xfrm>
              <a:custGeom>
                <a:avLst/>
                <a:gdLst>
                  <a:gd name="T0" fmla="*/ 2147483647 w 3"/>
                  <a:gd name="T1" fmla="*/ 0 h 1"/>
                  <a:gd name="T2" fmla="*/ 2147483647 w 3"/>
                  <a:gd name="T3" fmla="*/ 2147483647 h 1"/>
                  <a:gd name="T4" fmla="*/ 0 w 3"/>
                  <a:gd name="T5" fmla="*/ 2147483647 h 1"/>
                  <a:gd name="T6" fmla="*/ 0 w 3"/>
                  <a:gd name="T7" fmla="*/ 2147483647 h 1"/>
                  <a:gd name="T8" fmla="*/ 0 w 3"/>
                  <a:gd name="T9" fmla="*/ 2147483647 h 1"/>
                  <a:gd name="T10" fmla="*/ 2147483647 w 3"/>
                  <a:gd name="T11" fmla="*/ 2147483647 h 1"/>
                  <a:gd name="T12" fmla="*/ 2147483647 w 3"/>
                  <a:gd name="T13" fmla="*/ 2147483647 h 1"/>
                  <a:gd name="T14" fmla="*/ 2147483647 w 3"/>
                  <a:gd name="T15" fmla="*/ 2147483647 h 1"/>
                  <a:gd name="T16" fmla="*/ 2147483647 w 3"/>
                  <a:gd name="T17" fmla="*/ 2147483647 h 1"/>
                  <a:gd name="T18" fmla="*/ 2147483647 w 3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E6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42" name="Freeform 1918"/>
              <p:cNvSpPr/>
              <p:nvPr/>
            </p:nvSpPr>
            <p:spPr bwMode="auto">
              <a:xfrm>
                <a:off x="2184400" y="1457325"/>
                <a:ext cx="288925" cy="571500"/>
              </a:xfrm>
              <a:custGeom>
                <a:avLst/>
                <a:gdLst>
                  <a:gd name="T0" fmla="*/ 2147483647 w 77"/>
                  <a:gd name="T1" fmla="*/ 0 h 152"/>
                  <a:gd name="T2" fmla="*/ 2147483647 w 77"/>
                  <a:gd name="T3" fmla="*/ 0 h 152"/>
                  <a:gd name="T4" fmla="*/ 0 w 77"/>
                  <a:gd name="T5" fmla="*/ 2147483647 h 152"/>
                  <a:gd name="T6" fmla="*/ 0 w 77"/>
                  <a:gd name="T7" fmla="*/ 2147483647 h 152"/>
                  <a:gd name="T8" fmla="*/ 2147483647 w 77"/>
                  <a:gd name="T9" fmla="*/ 2147483647 h 152"/>
                  <a:gd name="T10" fmla="*/ 2147483647 w 77"/>
                  <a:gd name="T11" fmla="*/ 2147483647 h 152"/>
                  <a:gd name="T12" fmla="*/ 2147483647 w 77"/>
                  <a:gd name="T13" fmla="*/ 2147483647 h 152"/>
                  <a:gd name="T14" fmla="*/ 2147483647 w 77"/>
                  <a:gd name="T15" fmla="*/ 2147483647 h 152"/>
                  <a:gd name="T16" fmla="*/ 2147483647 w 77"/>
                  <a:gd name="T17" fmla="*/ 0 h 1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7" h="152">
                    <a:moveTo>
                      <a:pt x="6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7"/>
                      <a:pt x="5" y="152"/>
                      <a:pt x="12" y="152"/>
                    </a:cubicBezTo>
                    <a:cubicBezTo>
                      <a:pt x="66" y="152"/>
                      <a:pt x="66" y="152"/>
                      <a:pt x="66" y="152"/>
                    </a:cubicBezTo>
                    <a:cubicBezTo>
                      <a:pt x="72" y="152"/>
                      <a:pt x="77" y="147"/>
                      <a:pt x="77" y="14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7" y="5"/>
                      <a:pt x="72" y="0"/>
                      <a:pt x="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43" name="Freeform 1919"/>
              <p:cNvSpPr/>
              <p:nvPr/>
            </p:nvSpPr>
            <p:spPr bwMode="auto">
              <a:xfrm>
                <a:off x="2289175" y="1490663"/>
                <a:ext cx="82550" cy="7938"/>
              </a:xfrm>
              <a:custGeom>
                <a:avLst/>
                <a:gdLst>
                  <a:gd name="T0" fmla="*/ 2147483647 w 22"/>
                  <a:gd name="T1" fmla="*/ 0 h 2"/>
                  <a:gd name="T2" fmla="*/ 2147483647 w 22"/>
                  <a:gd name="T3" fmla="*/ 0 h 2"/>
                  <a:gd name="T4" fmla="*/ 2147483647 w 22"/>
                  <a:gd name="T5" fmla="*/ 2147483647 h 2"/>
                  <a:gd name="T6" fmla="*/ 2147483647 w 22"/>
                  <a:gd name="T7" fmla="*/ 2147483647 h 2"/>
                  <a:gd name="T8" fmla="*/ 2147483647 w 22"/>
                  <a:gd name="T9" fmla="*/ 2147483647 h 2"/>
                  <a:gd name="T10" fmla="*/ 0 w 22"/>
                  <a:gd name="T11" fmla="*/ 2147483647 h 2"/>
                  <a:gd name="T12" fmla="*/ 2147483647 w 22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" h="2">
                    <a:moveTo>
                      <a:pt x="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44" name="Oval 1920"/>
              <p:cNvSpPr>
                <a:spLocks noChangeArrowheads="1"/>
              </p:cNvSpPr>
              <p:nvPr/>
            </p:nvSpPr>
            <p:spPr bwMode="auto">
              <a:xfrm>
                <a:off x="2305050" y="1943100"/>
                <a:ext cx="52388" cy="52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45" name="Rectangle 1921"/>
              <p:cNvSpPr>
                <a:spLocks noChangeArrowheads="1"/>
              </p:cNvSpPr>
              <p:nvPr/>
            </p:nvSpPr>
            <p:spPr bwMode="auto">
              <a:xfrm>
                <a:off x="2203450" y="1544638"/>
                <a:ext cx="252413" cy="37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46" name="Freeform 1922"/>
              <p:cNvSpPr/>
              <p:nvPr/>
            </p:nvSpPr>
            <p:spPr bwMode="auto">
              <a:xfrm>
                <a:off x="2203450" y="1544638"/>
                <a:ext cx="252413" cy="371475"/>
              </a:xfrm>
              <a:custGeom>
                <a:avLst/>
                <a:gdLst>
                  <a:gd name="T0" fmla="*/ 2147483647 w 159"/>
                  <a:gd name="T1" fmla="*/ 2147483647 h 234"/>
                  <a:gd name="T2" fmla="*/ 0 w 159"/>
                  <a:gd name="T3" fmla="*/ 2147483647 h 234"/>
                  <a:gd name="T4" fmla="*/ 0 w 159"/>
                  <a:gd name="T5" fmla="*/ 0 h 234"/>
                  <a:gd name="T6" fmla="*/ 2147483647 w 159"/>
                  <a:gd name="T7" fmla="*/ 2147483647 h 23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9" h="234">
                    <a:moveTo>
                      <a:pt x="159" y="234"/>
                    </a:moveTo>
                    <a:lnTo>
                      <a:pt x="0" y="234"/>
                    </a:lnTo>
                    <a:lnTo>
                      <a:pt x="0" y="0"/>
                    </a:lnTo>
                    <a:lnTo>
                      <a:pt x="159" y="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47" name="Rectangle 1923"/>
              <p:cNvSpPr>
                <a:spLocks noChangeArrowheads="1"/>
              </p:cNvSpPr>
              <p:nvPr/>
            </p:nvSpPr>
            <p:spPr bwMode="auto">
              <a:xfrm>
                <a:off x="2236788" y="1641475"/>
                <a:ext cx="184150" cy="492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48" name="Oval 1924"/>
              <p:cNvSpPr>
                <a:spLocks noChangeArrowheads="1"/>
              </p:cNvSpPr>
              <p:nvPr/>
            </p:nvSpPr>
            <p:spPr bwMode="auto">
              <a:xfrm>
                <a:off x="2251075" y="1660525"/>
                <a:ext cx="12700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49" name="Oval 1925"/>
              <p:cNvSpPr>
                <a:spLocks noChangeArrowheads="1"/>
              </p:cNvSpPr>
              <p:nvPr/>
            </p:nvSpPr>
            <p:spPr bwMode="auto">
              <a:xfrm>
                <a:off x="2266950" y="1660525"/>
                <a:ext cx="14288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0" name="Oval 1926"/>
              <p:cNvSpPr>
                <a:spLocks noChangeArrowheads="1"/>
              </p:cNvSpPr>
              <p:nvPr/>
            </p:nvSpPr>
            <p:spPr bwMode="auto">
              <a:xfrm>
                <a:off x="2286000" y="1660525"/>
                <a:ext cx="14288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1" name="Oval 1927"/>
              <p:cNvSpPr>
                <a:spLocks noChangeArrowheads="1"/>
              </p:cNvSpPr>
              <p:nvPr/>
            </p:nvSpPr>
            <p:spPr bwMode="auto">
              <a:xfrm>
                <a:off x="2305050" y="1660525"/>
                <a:ext cx="11113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" name="Oval 1928"/>
              <p:cNvSpPr>
                <a:spLocks noChangeArrowheads="1"/>
              </p:cNvSpPr>
              <p:nvPr/>
            </p:nvSpPr>
            <p:spPr bwMode="auto">
              <a:xfrm>
                <a:off x="2324100" y="1660525"/>
                <a:ext cx="11113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" name="Oval 1929"/>
              <p:cNvSpPr>
                <a:spLocks noChangeArrowheads="1"/>
              </p:cNvSpPr>
              <p:nvPr/>
            </p:nvSpPr>
            <p:spPr bwMode="auto">
              <a:xfrm>
                <a:off x="2341563" y="1660525"/>
                <a:ext cx="12700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4" name="Oval 1930"/>
              <p:cNvSpPr>
                <a:spLocks noChangeArrowheads="1"/>
              </p:cNvSpPr>
              <p:nvPr/>
            </p:nvSpPr>
            <p:spPr bwMode="auto">
              <a:xfrm>
                <a:off x="2360613" y="1660525"/>
                <a:ext cx="11113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5" name="Rectangle 1931"/>
              <p:cNvSpPr>
                <a:spLocks noChangeArrowheads="1"/>
              </p:cNvSpPr>
              <p:nvPr/>
            </p:nvSpPr>
            <p:spPr bwMode="auto">
              <a:xfrm>
                <a:off x="2236788" y="1706563"/>
                <a:ext cx="184150" cy="476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6" name="Oval 1932"/>
              <p:cNvSpPr>
                <a:spLocks noChangeArrowheads="1"/>
              </p:cNvSpPr>
              <p:nvPr/>
            </p:nvSpPr>
            <p:spPr bwMode="auto">
              <a:xfrm>
                <a:off x="2251075" y="1724025"/>
                <a:ext cx="12700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7" name="Oval 1933"/>
              <p:cNvSpPr>
                <a:spLocks noChangeArrowheads="1"/>
              </p:cNvSpPr>
              <p:nvPr/>
            </p:nvSpPr>
            <p:spPr bwMode="auto">
              <a:xfrm>
                <a:off x="2266950" y="1724025"/>
                <a:ext cx="14288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8" name="Oval 1934"/>
              <p:cNvSpPr>
                <a:spLocks noChangeArrowheads="1"/>
              </p:cNvSpPr>
              <p:nvPr/>
            </p:nvSpPr>
            <p:spPr bwMode="auto">
              <a:xfrm>
                <a:off x="2286000" y="1724025"/>
                <a:ext cx="14288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9" name="Oval 1935"/>
              <p:cNvSpPr>
                <a:spLocks noChangeArrowheads="1"/>
              </p:cNvSpPr>
              <p:nvPr/>
            </p:nvSpPr>
            <p:spPr bwMode="auto">
              <a:xfrm>
                <a:off x="2305050" y="1724025"/>
                <a:ext cx="11113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0" name="Oval 1936"/>
              <p:cNvSpPr>
                <a:spLocks noChangeArrowheads="1"/>
              </p:cNvSpPr>
              <p:nvPr/>
            </p:nvSpPr>
            <p:spPr bwMode="auto">
              <a:xfrm>
                <a:off x="2324100" y="1724025"/>
                <a:ext cx="11113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1" name="Oval 1937"/>
              <p:cNvSpPr>
                <a:spLocks noChangeArrowheads="1"/>
              </p:cNvSpPr>
              <p:nvPr/>
            </p:nvSpPr>
            <p:spPr bwMode="auto">
              <a:xfrm>
                <a:off x="2341563" y="1724025"/>
                <a:ext cx="12700" cy="111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2" name="Rectangle 1938"/>
              <p:cNvSpPr>
                <a:spLocks noChangeArrowheads="1"/>
              </p:cNvSpPr>
              <p:nvPr/>
            </p:nvSpPr>
            <p:spPr bwMode="auto">
              <a:xfrm>
                <a:off x="2236788" y="1770063"/>
                <a:ext cx="184150" cy="492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3" name="Rectangle 1939"/>
              <p:cNvSpPr>
                <a:spLocks noChangeArrowheads="1"/>
              </p:cNvSpPr>
              <p:nvPr/>
            </p:nvSpPr>
            <p:spPr bwMode="auto">
              <a:xfrm>
                <a:off x="2286000" y="1792288"/>
                <a:ext cx="85725" cy="3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4" name="Freeform 1940"/>
              <p:cNvSpPr>
                <a:spLocks noEditPoints="1"/>
              </p:cNvSpPr>
              <p:nvPr/>
            </p:nvSpPr>
            <p:spPr bwMode="auto">
              <a:xfrm>
                <a:off x="1863725" y="395288"/>
                <a:ext cx="301625" cy="249238"/>
              </a:xfrm>
              <a:custGeom>
                <a:avLst/>
                <a:gdLst>
                  <a:gd name="T0" fmla="*/ 2147483647 w 80"/>
                  <a:gd name="T1" fmla="*/ 2147483647 h 66"/>
                  <a:gd name="T2" fmla="*/ 2147483647 w 80"/>
                  <a:gd name="T3" fmla="*/ 2147483647 h 66"/>
                  <a:gd name="T4" fmla="*/ 0 w 80"/>
                  <a:gd name="T5" fmla="*/ 2147483647 h 66"/>
                  <a:gd name="T6" fmla="*/ 2147483647 w 80"/>
                  <a:gd name="T7" fmla="*/ 2147483647 h 66"/>
                  <a:gd name="T8" fmla="*/ 2147483647 w 80"/>
                  <a:gd name="T9" fmla="*/ 2147483647 h 66"/>
                  <a:gd name="T10" fmla="*/ 2147483647 w 80"/>
                  <a:gd name="T11" fmla="*/ 2147483647 h 66"/>
                  <a:gd name="T12" fmla="*/ 2147483647 w 80"/>
                  <a:gd name="T13" fmla="*/ 2147483647 h 66"/>
                  <a:gd name="T14" fmla="*/ 2147483647 w 80"/>
                  <a:gd name="T15" fmla="*/ 2147483647 h 66"/>
                  <a:gd name="T16" fmla="*/ 2147483647 w 80"/>
                  <a:gd name="T17" fmla="*/ 2147483647 h 66"/>
                  <a:gd name="T18" fmla="*/ 2147483647 w 80"/>
                  <a:gd name="T19" fmla="*/ 2147483647 h 66"/>
                  <a:gd name="T20" fmla="*/ 2147483647 w 80"/>
                  <a:gd name="T21" fmla="*/ 2147483647 h 66"/>
                  <a:gd name="T22" fmla="*/ 2147483647 w 80"/>
                  <a:gd name="T23" fmla="*/ 2147483647 h 66"/>
                  <a:gd name="T24" fmla="*/ 2147483647 w 80"/>
                  <a:gd name="T25" fmla="*/ 2147483647 h 66"/>
                  <a:gd name="T26" fmla="*/ 2147483647 w 80"/>
                  <a:gd name="T27" fmla="*/ 2147483647 h 66"/>
                  <a:gd name="T28" fmla="*/ 2147483647 w 80"/>
                  <a:gd name="T29" fmla="*/ 2147483647 h 66"/>
                  <a:gd name="T30" fmla="*/ 2147483647 w 80"/>
                  <a:gd name="T31" fmla="*/ 2147483647 h 66"/>
                  <a:gd name="T32" fmla="*/ 2147483647 w 80"/>
                  <a:gd name="T33" fmla="*/ 2147483647 h 66"/>
                  <a:gd name="T34" fmla="*/ 2147483647 w 80"/>
                  <a:gd name="T35" fmla="*/ 2147483647 h 66"/>
                  <a:gd name="T36" fmla="*/ 2147483647 w 80"/>
                  <a:gd name="T37" fmla="*/ 2147483647 h 66"/>
                  <a:gd name="T38" fmla="*/ 2147483647 w 80"/>
                  <a:gd name="T39" fmla="*/ 2147483647 h 66"/>
                  <a:gd name="T40" fmla="*/ 2147483647 w 80"/>
                  <a:gd name="T41" fmla="*/ 2147483647 h 66"/>
                  <a:gd name="T42" fmla="*/ 2147483647 w 80"/>
                  <a:gd name="T43" fmla="*/ 2147483647 h 6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80" h="66">
                    <a:moveTo>
                      <a:pt x="16" y="66"/>
                    </a:moveTo>
                    <a:cubicBezTo>
                      <a:pt x="13" y="66"/>
                      <a:pt x="10" y="64"/>
                      <a:pt x="10" y="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2"/>
                      <a:pt x="0" y="20"/>
                      <a:pt x="1" y="19"/>
                    </a:cubicBezTo>
                    <a:cubicBezTo>
                      <a:pt x="2" y="17"/>
                      <a:pt x="3" y="16"/>
                      <a:pt x="5" y="15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5" y="0"/>
                      <a:pt x="69" y="2"/>
                      <a:pt x="70" y="6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80" y="46"/>
                      <a:pt x="78" y="50"/>
                      <a:pt x="75" y="51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6"/>
                      <a:pt x="17" y="66"/>
                      <a:pt x="16" y="66"/>
                    </a:cubicBezTo>
                    <a:close/>
                    <a:moveTo>
                      <a:pt x="63" y="5"/>
                    </a:moveTo>
                    <a:cubicBezTo>
                      <a:pt x="63" y="5"/>
                      <a:pt x="63" y="5"/>
                      <a:pt x="63" y="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5" y="20"/>
                      <a:pt x="5" y="20"/>
                      <a:pt x="4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1"/>
                      <a:pt x="15" y="62"/>
                      <a:pt x="17" y="61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46"/>
                      <a:pt x="76" y="45"/>
                      <a:pt x="75" y="44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5" y="6"/>
                      <a:pt x="65" y="5"/>
                      <a:pt x="63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5" name="Freeform 1941"/>
              <p:cNvSpPr/>
              <p:nvPr/>
            </p:nvSpPr>
            <p:spPr bwMode="auto">
              <a:xfrm>
                <a:off x="1901825" y="504825"/>
                <a:ext cx="263525" cy="139700"/>
              </a:xfrm>
              <a:custGeom>
                <a:avLst/>
                <a:gdLst>
                  <a:gd name="T0" fmla="*/ 2147483647 w 70"/>
                  <a:gd name="T1" fmla="*/ 2147483647 h 37"/>
                  <a:gd name="T2" fmla="*/ 2147483647 w 70"/>
                  <a:gd name="T3" fmla="*/ 2147483647 h 37"/>
                  <a:gd name="T4" fmla="*/ 0 w 70"/>
                  <a:gd name="T5" fmla="*/ 2147483647 h 37"/>
                  <a:gd name="T6" fmla="*/ 2147483647 w 70"/>
                  <a:gd name="T7" fmla="*/ 2147483647 h 37"/>
                  <a:gd name="T8" fmla="*/ 2147483647 w 70"/>
                  <a:gd name="T9" fmla="*/ 2147483647 h 37"/>
                  <a:gd name="T10" fmla="*/ 2147483647 w 70"/>
                  <a:gd name="T11" fmla="*/ 2147483647 h 37"/>
                  <a:gd name="T12" fmla="*/ 2147483647 w 70"/>
                  <a:gd name="T13" fmla="*/ 2147483647 h 37"/>
                  <a:gd name="T14" fmla="*/ 2147483647 w 70"/>
                  <a:gd name="T15" fmla="*/ 2147483647 h 37"/>
                  <a:gd name="T16" fmla="*/ 2147483647 w 70"/>
                  <a:gd name="T17" fmla="*/ 2147483647 h 37"/>
                  <a:gd name="T18" fmla="*/ 2147483647 w 70"/>
                  <a:gd name="T19" fmla="*/ 2147483647 h 37"/>
                  <a:gd name="T20" fmla="*/ 2147483647 w 70"/>
                  <a:gd name="T21" fmla="*/ 0 h 37"/>
                  <a:gd name="T22" fmla="*/ 2147483647 w 70"/>
                  <a:gd name="T23" fmla="*/ 2147483647 h 37"/>
                  <a:gd name="T24" fmla="*/ 2147483647 w 70"/>
                  <a:gd name="T25" fmla="*/ 2147483647 h 37"/>
                  <a:gd name="T26" fmla="*/ 2147483647 w 70"/>
                  <a:gd name="T27" fmla="*/ 2147483647 h 37"/>
                  <a:gd name="T28" fmla="*/ 2147483647 w 70"/>
                  <a:gd name="T29" fmla="*/ 2147483647 h 37"/>
                  <a:gd name="T30" fmla="*/ 2147483647 w 70"/>
                  <a:gd name="T31" fmla="*/ 2147483647 h 3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70" h="37">
                    <a:moveTo>
                      <a:pt x="6" y="37"/>
                    </a:moveTo>
                    <a:cubicBezTo>
                      <a:pt x="4" y="37"/>
                      <a:pt x="2" y="36"/>
                      <a:pt x="1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2"/>
                      <a:pt x="6" y="32"/>
                      <a:pt x="7" y="3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7"/>
                      <a:pt x="65" y="17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9"/>
                      <a:pt x="67" y="21"/>
                      <a:pt x="65" y="2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7" y="37"/>
                      <a:pt x="7" y="37"/>
                      <a:pt x="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6" name="Freeform 1942"/>
              <p:cNvSpPr>
                <a:spLocks noEditPoints="1"/>
              </p:cNvSpPr>
              <p:nvPr/>
            </p:nvSpPr>
            <p:spPr bwMode="auto">
              <a:xfrm>
                <a:off x="1863725" y="395288"/>
                <a:ext cx="263525" cy="169863"/>
              </a:xfrm>
              <a:custGeom>
                <a:avLst/>
                <a:gdLst>
                  <a:gd name="T0" fmla="*/ 2147483647 w 70"/>
                  <a:gd name="T1" fmla="*/ 2147483647 h 45"/>
                  <a:gd name="T2" fmla="*/ 0 w 70"/>
                  <a:gd name="T3" fmla="*/ 2147483647 h 45"/>
                  <a:gd name="T4" fmla="*/ 0 w 70"/>
                  <a:gd name="T5" fmla="*/ 2147483647 h 45"/>
                  <a:gd name="T6" fmla="*/ 2147483647 w 70"/>
                  <a:gd name="T7" fmla="*/ 2147483647 h 45"/>
                  <a:gd name="T8" fmla="*/ 2147483647 w 70"/>
                  <a:gd name="T9" fmla="*/ 2147483647 h 45"/>
                  <a:gd name="T10" fmla="*/ 2147483647 w 70"/>
                  <a:gd name="T11" fmla="*/ 2147483647 h 45"/>
                  <a:gd name="T12" fmla="*/ 2147483647 w 70"/>
                  <a:gd name="T13" fmla="*/ 2147483647 h 45"/>
                  <a:gd name="T14" fmla="*/ 2147483647 w 70"/>
                  <a:gd name="T15" fmla="*/ 2147483647 h 45"/>
                  <a:gd name="T16" fmla="*/ 2147483647 w 70"/>
                  <a:gd name="T17" fmla="*/ 2147483647 h 45"/>
                  <a:gd name="T18" fmla="*/ 2147483647 w 70"/>
                  <a:gd name="T19" fmla="*/ 2147483647 h 45"/>
                  <a:gd name="T20" fmla="*/ 2147483647 w 70"/>
                  <a:gd name="T21" fmla="*/ 2147483647 h 45"/>
                  <a:gd name="T22" fmla="*/ 2147483647 w 70"/>
                  <a:gd name="T23" fmla="*/ 2147483647 h 45"/>
                  <a:gd name="T24" fmla="*/ 2147483647 w 70"/>
                  <a:gd name="T25" fmla="*/ 2147483647 h 45"/>
                  <a:gd name="T26" fmla="*/ 2147483647 w 70"/>
                  <a:gd name="T27" fmla="*/ 2147483647 h 4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0" h="45">
                    <a:moveTo>
                      <a:pt x="43" y="45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8"/>
                      <a:pt x="2" y="16"/>
                      <a:pt x="5" y="15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5" y="0"/>
                      <a:pt x="67" y="1"/>
                      <a:pt x="69" y="3"/>
                    </a:cubicBezTo>
                    <a:cubicBezTo>
                      <a:pt x="70" y="5"/>
                      <a:pt x="70" y="5"/>
                      <a:pt x="70" y="5"/>
                    </a:cubicBezTo>
                    <a:lnTo>
                      <a:pt x="43" y="45"/>
                    </a:lnTo>
                    <a:close/>
                    <a:moveTo>
                      <a:pt x="5" y="20"/>
                    </a:moveTo>
                    <a:cubicBezTo>
                      <a:pt x="41" y="39"/>
                      <a:pt x="41" y="39"/>
                      <a:pt x="41" y="39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"/>
                      <a:pt x="63" y="5"/>
                      <a:pt x="63" y="5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5" y="20"/>
                      <a:pt x="5" y="20"/>
                      <a:pt x="5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7" name="Freeform 1943"/>
              <p:cNvSpPr>
                <a:spLocks noEditPoints="1"/>
              </p:cNvSpPr>
              <p:nvPr/>
            </p:nvSpPr>
            <p:spPr bwMode="auto">
              <a:xfrm>
                <a:off x="2316163" y="1114425"/>
                <a:ext cx="146050" cy="203200"/>
              </a:xfrm>
              <a:custGeom>
                <a:avLst/>
                <a:gdLst>
                  <a:gd name="T0" fmla="*/ 2147483647 w 92"/>
                  <a:gd name="T1" fmla="*/ 2147483647 h 128"/>
                  <a:gd name="T2" fmla="*/ 0 w 92"/>
                  <a:gd name="T3" fmla="*/ 2147483647 h 128"/>
                  <a:gd name="T4" fmla="*/ 2147483647 w 92"/>
                  <a:gd name="T5" fmla="*/ 0 h 128"/>
                  <a:gd name="T6" fmla="*/ 2147483647 w 92"/>
                  <a:gd name="T7" fmla="*/ 2147483647 h 128"/>
                  <a:gd name="T8" fmla="*/ 2147483647 w 92"/>
                  <a:gd name="T9" fmla="*/ 2147483647 h 128"/>
                  <a:gd name="T10" fmla="*/ 2147483647 w 92"/>
                  <a:gd name="T11" fmla="*/ 2147483647 h 128"/>
                  <a:gd name="T12" fmla="*/ 2147483647 w 92"/>
                  <a:gd name="T13" fmla="*/ 2147483647 h 128"/>
                  <a:gd name="T14" fmla="*/ 2147483647 w 92"/>
                  <a:gd name="T15" fmla="*/ 2147483647 h 128"/>
                  <a:gd name="T16" fmla="*/ 2147483647 w 92"/>
                  <a:gd name="T17" fmla="*/ 2147483647 h 128"/>
                  <a:gd name="T18" fmla="*/ 2147483647 w 92"/>
                  <a:gd name="T19" fmla="*/ 2147483647 h 1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2" h="128">
                    <a:moveTo>
                      <a:pt x="31" y="128"/>
                    </a:moveTo>
                    <a:lnTo>
                      <a:pt x="0" y="17"/>
                    </a:lnTo>
                    <a:lnTo>
                      <a:pt x="59" y="0"/>
                    </a:lnTo>
                    <a:lnTo>
                      <a:pt x="92" y="109"/>
                    </a:lnTo>
                    <a:lnTo>
                      <a:pt x="31" y="128"/>
                    </a:lnTo>
                    <a:close/>
                    <a:moveTo>
                      <a:pt x="12" y="24"/>
                    </a:moveTo>
                    <a:lnTo>
                      <a:pt x="38" y="114"/>
                    </a:lnTo>
                    <a:lnTo>
                      <a:pt x="78" y="102"/>
                    </a:lnTo>
                    <a:lnTo>
                      <a:pt x="52" y="12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8" name="Freeform 1944"/>
              <p:cNvSpPr>
                <a:spLocks noEditPoints="1"/>
              </p:cNvSpPr>
              <p:nvPr/>
            </p:nvSpPr>
            <p:spPr bwMode="auto">
              <a:xfrm>
                <a:off x="2398713" y="1001713"/>
                <a:ext cx="222250" cy="249238"/>
              </a:xfrm>
              <a:custGeom>
                <a:avLst/>
                <a:gdLst>
                  <a:gd name="T0" fmla="*/ 2147483647 w 59"/>
                  <a:gd name="T1" fmla="*/ 2147483647 h 66"/>
                  <a:gd name="T2" fmla="*/ 2147483647 w 59"/>
                  <a:gd name="T3" fmla="*/ 2147483647 h 66"/>
                  <a:gd name="T4" fmla="*/ 2147483647 w 59"/>
                  <a:gd name="T5" fmla="*/ 2147483647 h 66"/>
                  <a:gd name="T6" fmla="*/ 2147483647 w 59"/>
                  <a:gd name="T7" fmla="*/ 2147483647 h 66"/>
                  <a:gd name="T8" fmla="*/ 2147483647 w 59"/>
                  <a:gd name="T9" fmla="*/ 2147483647 h 66"/>
                  <a:gd name="T10" fmla="*/ 2147483647 w 59"/>
                  <a:gd name="T11" fmla="*/ 2147483647 h 66"/>
                  <a:gd name="T12" fmla="*/ 0 w 59"/>
                  <a:gd name="T13" fmla="*/ 2147483647 h 66"/>
                  <a:gd name="T14" fmla="*/ 2147483647 w 59"/>
                  <a:gd name="T15" fmla="*/ 2147483647 h 66"/>
                  <a:gd name="T16" fmla="*/ 2147483647 w 59"/>
                  <a:gd name="T17" fmla="*/ 2147483647 h 66"/>
                  <a:gd name="T18" fmla="*/ 2147483647 w 59"/>
                  <a:gd name="T19" fmla="*/ 2147483647 h 66"/>
                  <a:gd name="T20" fmla="*/ 2147483647 w 59"/>
                  <a:gd name="T21" fmla="*/ 2147483647 h 66"/>
                  <a:gd name="T22" fmla="*/ 2147483647 w 59"/>
                  <a:gd name="T23" fmla="*/ 0 h 66"/>
                  <a:gd name="T24" fmla="*/ 2147483647 w 59"/>
                  <a:gd name="T25" fmla="*/ 2147483647 h 66"/>
                  <a:gd name="T26" fmla="*/ 2147483647 w 59"/>
                  <a:gd name="T27" fmla="*/ 2147483647 h 66"/>
                  <a:gd name="T28" fmla="*/ 2147483647 w 59"/>
                  <a:gd name="T29" fmla="*/ 2147483647 h 66"/>
                  <a:gd name="T30" fmla="*/ 2147483647 w 59"/>
                  <a:gd name="T31" fmla="*/ 2147483647 h 66"/>
                  <a:gd name="T32" fmla="*/ 2147483647 w 59"/>
                  <a:gd name="T33" fmla="*/ 2147483647 h 66"/>
                  <a:gd name="T34" fmla="*/ 2147483647 w 59"/>
                  <a:gd name="T35" fmla="*/ 2147483647 h 66"/>
                  <a:gd name="T36" fmla="*/ 2147483647 w 59"/>
                  <a:gd name="T37" fmla="*/ 2147483647 h 66"/>
                  <a:gd name="T38" fmla="*/ 2147483647 w 59"/>
                  <a:gd name="T39" fmla="*/ 2147483647 h 66"/>
                  <a:gd name="T40" fmla="*/ 2147483647 w 59"/>
                  <a:gd name="T41" fmla="*/ 2147483647 h 66"/>
                  <a:gd name="T42" fmla="*/ 2147483647 w 59"/>
                  <a:gd name="T43" fmla="*/ 2147483647 h 66"/>
                  <a:gd name="T44" fmla="*/ 2147483647 w 59"/>
                  <a:gd name="T45" fmla="*/ 2147483647 h 66"/>
                  <a:gd name="T46" fmla="*/ 2147483647 w 59"/>
                  <a:gd name="T47" fmla="*/ 2147483647 h 66"/>
                  <a:gd name="T48" fmla="*/ 2147483647 w 59"/>
                  <a:gd name="T49" fmla="*/ 2147483647 h 66"/>
                  <a:gd name="T50" fmla="*/ 2147483647 w 59"/>
                  <a:gd name="T51" fmla="*/ 2147483647 h 66"/>
                  <a:gd name="T52" fmla="*/ 2147483647 w 59"/>
                  <a:gd name="T53" fmla="*/ 2147483647 h 66"/>
                  <a:gd name="T54" fmla="*/ 2147483647 w 59"/>
                  <a:gd name="T55" fmla="*/ 2147483647 h 66"/>
                  <a:gd name="T56" fmla="*/ 2147483647 w 59"/>
                  <a:gd name="T57" fmla="*/ 2147483647 h 66"/>
                  <a:gd name="T58" fmla="*/ 2147483647 w 59"/>
                  <a:gd name="T59" fmla="*/ 2147483647 h 66"/>
                  <a:gd name="T60" fmla="*/ 2147483647 w 59"/>
                  <a:gd name="T61" fmla="*/ 2147483647 h 66"/>
                  <a:gd name="T62" fmla="*/ 2147483647 w 59"/>
                  <a:gd name="T63" fmla="*/ 2147483647 h 66"/>
                  <a:gd name="T64" fmla="*/ 2147483647 w 59"/>
                  <a:gd name="T65" fmla="*/ 2147483647 h 66"/>
                  <a:gd name="T66" fmla="*/ 2147483647 w 59"/>
                  <a:gd name="T67" fmla="*/ 2147483647 h 66"/>
                  <a:gd name="T68" fmla="*/ 2147483647 w 59"/>
                  <a:gd name="T69" fmla="*/ 2147483647 h 66"/>
                  <a:gd name="T70" fmla="*/ 2147483647 w 59"/>
                  <a:gd name="T71" fmla="*/ 2147483647 h 66"/>
                  <a:gd name="T72" fmla="*/ 2147483647 w 59"/>
                  <a:gd name="T73" fmla="*/ 2147483647 h 66"/>
                  <a:gd name="T74" fmla="*/ 2147483647 w 59"/>
                  <a:gd name="T75" fmla="*/ 2147483647 h 66"/>
                  <a:gd name="T76" fmla="*/ 2147483647 w 59"/>
                  <a:gd name="T77" fmla="*/ 2147483647 h 66"/>
                  <a:gd name="T78" fmla="*/ 2147483647 w 59"/>
                  <a:gd name="T79" fmla="*/ 2147483647 h 66"/>
                  <a:gd name="T80" fmla="*/ 2147483647 w 59"/>
                  <a:gd name="T81" fmla="*/ 2147483647 h 66"/>
                  <a:gd name="T82" fmla="*/ 2147483647 w 59"/>
                  <a:gd name="T83" fmla="*/ 2147483647 h 66"/>
                  <a:gd name="T84" fmla="*/ 2147483647 w 59"/>
                  <a:gd name="T85" fmla="*/ 2147483647 h 66"/>
                  <a:gd name="T86" fmla="*/ 2147483647 w 59"/>
                  <a:gd name="T87" fmla="*/ 2147483647 h 66"/>
                  <a:gd name="T88" fmla="*/ 2147483647 w 59"/>
                  <a:gd name="T89" fmla="*/ 2147483647 h 66"/>
                  <a:gd name="T90" fmla="*/ 2147483647 w 59"/>
                  <a:gd name="T91" fmla="*/ 2147483647 h 66"/>
                  <a:gd name="T92" fmla="*/ 2147483647 w 59"/>
                  <a:gd name="T93" fmla="*/ 2147483647 h 66"/>
                  <a:gd name="T94" fmla="*/ 2147483647 w 59"/>
                  <a:gd name="T95" fmla="*/ 2147483647 h 66"/>
                  <a:gd name="T96" fmla="*/ 2147483647 w 59"/>
                  <a:gd name="T97" fmla="*/ 2147483647 h 66"/>
                  <a:gd name="T98" fmla="*/ 2147483647 w 59"/>
                  <a:gd name="T99" fmla="*/ 2147483647 h 66"/>
                  <a:gd name="T100" fmla="*/ 2147483647 w 59"/>
                  <a:gd name="T101" fmla="*/ 2147483647 h 66"/>
                  <a:gd name="T102" fmla="*/ 2147483647 w 59"/>
                  <a:gd name="T103" fmla="*/ 2147483647 h 66"/>
                  <a:gd name="T104" fmla="*/ 2147483647 w 59"/>
                  <a:gd name="T105" fmla="*/ 2147483647 h 66"/>
                  <a:gd name="T106" fmla="*/ 2147483647 w 59"/>
                  <a:gd name="T107" fmla="*/ 2147483647 h 66"/>
                  <a:gd name="T108" fmla="*/ 2147483647 w 59"/>
                  <a:gd name="T109" fmla="*/ 2147483647 h 66"/>
                  <a:gd name="T110" fmla="*/ 2147483647 w 59"/>
                  <a:gd name="T111" fmla="*/ 2147483647 h 66"/>
                  <a:gd name="T112" fmla="*/ 2147483647 w 59"/>
                  <a:gd name="T113" fmla="*/ 2147483647 h 66"/>
                  <a:gd name="T114" fmla="*/ 2147483647 w 59"/>
                  <a:gd name="T115" fmla="*/ 2147483647 h 66"/>
                  <a:gd name="T116" fmla="*/ 2147483647 w 59"/>
                  <a:gd name="T117" fmla="*/ 2147483647 h 66"/>
                  <a:gd name="T118" fmla="*/ 2147483647 w 59"/>
                  <a:gd name="T119" fmla="*/ 2147483647 h 66"/>
                  <a:gd name="T120" fmla="*/ 2147483647 w 59"/>
                  <a:gd name="T121" fmla="*/ 2147483647 h 6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9" h="66">
                    <a:moveTo>
                      <a:pt x="40" y="66"/>
                    </a:moveTo>
                    <a:cubicBezTo>
                      <a:pt x="39" y="66"/>
                      <a:pt x="38" y="66"/>
                      <a:pt x="37" y="66"/>
                    </a:cubicBezTo>
                    <a:cubicBezTo>
                      <a:pt x="35" y="66"/>
                      <a:pt x="32" y="66"/>
                      <a:pt x="28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17" y="64"/>
                      <a:pt x="14" y="65"/>
                      <a:pt x="11" y="65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2"/>
                      <a:pt x="14" y="23"/>
                      <a:pt x="17" y="18"/>
                    </a:cubicBezTo>
                    <a:cubicBezTo>
                      <a:pt x="19" y="13"/>
                      <a:pt x="18" y="6"/>
                      <a:pt x="18" y="6"/>
                    </a:cubicBezTo>
                    <a:cubicBezTo>
                      <a:pt x="18" y="5"/>
                      <a:pt x="18" y="3"/>
                      <a:pt x="19" y="3"/>
                    </a:cubicBezTo>
                    <a:cubicBezTo>
                      <a:pt x="21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30" y="2"/>
                    </a:cubicBezTo>
                    <a:cubicBezTo>
                      <a:pt x="32" y="5"/>
                      <a:pt x="34" y="11"/>
                      <a:pt x="33" y="17"/>
                    </a:cubicBezTo>
                    <a:cubicBezTo>
                      <a:pt x="33" y="18"/>
                      <a:pt x="33" y="19"/>
                      <a:pt x="33" y="20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3"/>
                      <a:pt x="32" y="24"/>
                      <a:pt x="32" y="25"/>
                    </a:cubicBezTo>
                    <a:cubicBezTo>
                      <a:pt x="33" y="25"/>
                      <a:pt x="38" y="26"/>
                      <a:pt x="47" y="26"/>
                    </a:cubicBezTo>
                    <a:cubicBezTo>
                      <a:pt x="48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5" y="26"/>
                      <a:pt x="59" y="31"/>
                      <a:pt x="59" y="37"/>
                    </a:cubicBezTo>
                    <a:cubicBezTo>
                      <a:pt x="59" y="39"/>
                      <a:pt x="58" y="42"/>
                      <a:pt x="57" y="43"/>
                    </a:cubicBezTo>
                    <a:cubicBezTo>
                      <a:pt x="57" y="44"/>
                      <a:pt x="57" y="45"/>
                      <a:pt x="57" y="46"/>
                    </a:cubicBezTo>
                    <a:cubicBezTo>
                      <a:pt x="57" y="49"/>
                      <a:pt x="56" y="51"/>
                      <a:pt x="54" y="53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4" y="56"/>
                      <a:pt x="52" y="59"/>
                      <a:pt x="49" y="61"/>
                    </a:cubicBezTo>
                    <a:cubicBezTo>
                      <a:pt x="49" y="61"/>
                      <a:pt x="49" y="62"/>
                      <a:pt x="49" y="62"/>
                    </a:cubicBezTo>
                    <a:cubicBezTo>
                      <a:pt x="47" y="65"/>
                      <a:pt x="44" y="66"/>
                      <a:pt x="40" y="66"/>
                    </a:cubicBezTo>
                    <a:close/>
                    <a:moveTo>
                      <a:pt x="17" y="60"/>
                    </a:moveTo>
                    <a:cubicBezTo>
                      <a:pt x="19" y="60"/>
                      <a:pt x="21" y="60"/>
                      <a:pt x="23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2" y="61"/>
                      <a:pt x="35" y="62"/>
                      <a:pt x="38" y="62"/>
                    </a:cubicBezTo>
                    <a:cubicBezTo>
                      <a:pt x="38" y="62"/>
                      <a:pt x="39" y="62"/>
                      <a:pt x="40" y="62"/>
                    </a:cubicBezTo>
                    <a:cubicBezTo>
                      <a:pt x="42" y="62"/>
                      <a:pt x="44" y="61"/>
                      <a:pt x="44" y="60"/>
                    </a:cubicBezTo>
                    <a:cubicBezTo>
                      <a:pt x="45" y="60"/>
                      <a:pt x="45" y="59"/>
                      <a:pt x="45" y="59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8" y="56"/>
                      <a:pt x="49" y="55"/>
                      <a:pt x="49" y="53"/>
                    </a:cubicBezTo>
                    <a:cubicBezTo>
                      <a:pt x="49" y="53"/>
                      <a:pt x="49" y="52"/>
                      <a:pt x="49" y="52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2" y="49"/>
                      <a:pt x="53" y="47"/>
                      <a:pt x="53" y="46"/>
                    </a:cubicBezTo>
                    <a:cubicBezTo>
                      <a:pt x="53" y="45"/>
                      <a:pt x="53" y="44"/>
                      <a:pt x="52" y="44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0"/>
                      <a:pt x="55" y="38"/>
                      <a:pt x="55" y="37"/>
                    </a:cubicBezTo>
                    <a:cubicBezTo>
                      <a:pt x="55" y="33"/>
                      <a:pt x="52" y="31"/>
                      <a:pt x="49" y="31"/>
                    </a:cubicBezTo>
                    <a:cubicBezTo>
                      <a:pt x="49" y="31"/>
                      <a:pt x="48" y="31"/>
                      <a:pt x="47" y="31"/>
                    </a:cubicBezTo>
                    <a:cubicBezTo>
                      <a:pt x="37" y="31"/>
                      <a:pt x="31" y="30"/>
                      <a:pt x="29" y="27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4"/>
                      <a:pt x="28" y="22"/>
                      <a:pt x="28" y="21"/>
                    </a:cubicBezTo>
                    <a:cubicBezTo>
                      <a:pt x="28" y="20"/>
                      <a:pt x="28" y="20"/>
                      <a:pt x="28" y="19"/>
                    </a:cubicBezTo>
                    <a:cubicBezTo>
                      <a:pt x="29" y="18"/>
                      <a:pt x="29" y="17"/>
                      <a:pt x="29" y="17"/>
                    </a:cubicBezTo>
                    <a:cubicBezTo>
                      <a:pt x="29" y="11"/>
                      <a:pt x="28" y="7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5"/>
                      <a:pt x="23" y="5"/>
                      <a:pt x="22" y="5"/>
                    </a:cubicBezTo>
                    <a:cubicBezTo>
                      <a:pt x="22" y="6"/>
                      <a:pt x="23" y="13"/>
                      <a:pt x="21" y="1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8" y="25"/>
                      <a:pt x="11" y="33"/>
                      <a:pt x="5" y="38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4" y="60"/>
                      <a:pt x="15" y="60"/>
                      <a:pt x="17" y="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9" name="Freeform 1945"/>
              <p:cNvSpPr>
                <a:spLocks noEditPoints="1"/>
              </p:cNvSpPr>
              <p:nvPr/>
            </p:nvSpPr>
            <p:spPr bwMode="auto">
              <a:xfrm>
                <a:off x="466725" y="320675"/>
                <a:ext cx="474663" cy="414338"/>
              </a:xfrm>
              <a:custGeom>
                <a:avLst/>
                <a:gdLst>
                  <a:gd name="T0" fmla="*/ 2147483647 w 299"/>
                  <a:gd name="T1" fmla="*/ 2147483647 h 261"/>
                  <a:gd name="T2" fmla="*/ 0 w 299"/>
                  <a:gd name="T3" fmla="*/ 2147483647 h 261"/>
                  <a:gd name="T4" fmla="*/ 0 w 299"/>
                  <a:gd name="T5" fmla="*/ 0 h 261"/>
                  <a:gd name="T6" fmla="*/ 2147483647 w 299"/>
                  <a:gd name="T7" fmla="*/ 0 h 261"/>
                  <a:gd name="T8" fmla="*/ 2147483647 w 299"/>
                  <a:gd name="T9" fmla="*/ 2147483647 h 261"/>
                  <a:gd name="T10" fmla="*/ 2147483647 w 299"/>
                  <a:gd name="T11" fmla="*/ 2147483647 h 261"/>
                  <a:gd name="T12" fmla="*/ 2147483647 w 299"/>
                  <a:gd name="T13" fmla="*/ 2147483647 h 261"/>
                  <a:gd name="T14" fmla="*/ 2147483647 w 299"/>
                  <a:gd name="T15" fmla="*/ 2147483647 h 261"/>
                  <a:gd name="T16" fmla="*/ 2147483647 w 299"/>
                  <a:gd name="T17" fmla="*/ 2147483647 h 261"/>
                  <a:gd name="T18" fmla="*/ 2147483647 w 299"/>
                  <a:gd name="T19" fmla="*/ 2147483647 h 2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9" h="261">
                    <a:moveTo>
                      <a:pt x="299" y="261"/>
                    </a:moveTo>
                    <a:lnTo>
                      <a:pt x="0" y="261"/>
                    </a:lnTo>
                    <a:lnTo>
                      <a:pt x="0" y="0"/>
                    </a:lnTo>
                    <a:lnTo>
                      <a:pt x="299" y="0"/>
                    </a:lnTo>
                    <a:lnTo>
                      <a:pt x="299" y="261"/>
                    </a:lnTo>
                    <a:close/>
                    <a:moveTo>
                      <a:pt x="10" y="251"/>
                    </a:moveTo>
                    <a:lnTo>
                      <a:pt x="287" y="251"/>
                    </a:lnTo>
                    <a:lnTo>
                      <a:pt x="287" y="12"/>
                    </a:lnTo>
                    <a:lnTo>
                      <a:pt x="10" y="12"/>
                    </a:lnTo>
                    <a:lnTo>
                      <a:pt x="10" y="2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0" name="Freeform 1946"/>
              <p:cNvSpPr>
                <a:spLocks noEditPoints="1"/>
              </p:cNvSpPr>
              <p:nvPr/>
            </p:nvSpPr>
            <p:spPr bwMode="auto">
              <a:xfrm>
                <a:off x="515938" y="369888"/>
                <a:ext cx="376238" cy="315913"/>
              </a:xfrm>
              <a:custGeom>
                <a:avLst/>
                <a:gdLst>
                  <a:gd name="T0" fmla="*/ 2147483647 w 237"/>
                  <a:gd name="T1" fmla="*/ 2147483647 h 199"/>
                  <a:gd name="T2" fmla="*/ 0 w 237"/>
                  <a:gd name="T3" fmla="*/ 2147483647 h 199"/>
                  <a:gd name="T4" fmla="*/ 0 w 237"/>
                  <a:gd name="T5" fmla="*/ 0 h 199"/>
                  <a:gd name="T6" fmla="*/ 2147483647 w 237"/>
                  <a:gd name="T7" fmla="*/ 0 h 199"/>
                  <a:gd name="T8" fmla="*/ 2147483647 w 237"/>
                  <a:gd name="T9" fmla="*/ 2147483647 h 199"/>
                  <a:gd name="T10" fmla="*/ 2147483647 w 237"/>
                  <a:gd name="T11" fmla="*/ 2147483647 h 199"/>
                  <a:gd name="T12" fmla="*/ 2147483647 w 237"/>
                  <a:gd name="T13" fmla="*/ 2147483647 h 199"/>
                  <a:gd name="T14" fmla="*/ 2147483647 w 237"/>
                  <a:gd name="T15" fmla="*/ 2147483647 h 199"/>
                  <a:gd name="T16" fmla="*/ 2147483647 w 237"/>
                  <a:gd name="T17" fmla="*/ 2147483647 h 199"/>
                  <a:gd name="T18" fmla="*/ 2147483647 w 237"/>
                  <a:gd name="T19" fmla="*/ 2147483647 h 1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7" h="199">
                    <a:moveTo>
                      <a:pt x="237" y="199"/>
                    </a:moveTo>
                    <a:lnTo>
                      <a:pt x="0" y="199"/>
                    </a:lnTo>
                    <a:lnTo>
                      <a:pt x="0" y="0"/>
                    </a:lnTo>
                    <a:lnTo>
                      <a:pt x="237" y="0"/>
                    </a:lnTo>
                    <a:lnTo>
                      <a:pt x="237" y="199"/>
                    </a:lnTo>
                    <a:close/>
                    <a:moveTo>
                      <a:pt x="9" y="189"/>
                    </a:moveTo>
                    <a:lnTo>
                      <a:pt x="225" y="189"/>
                    </a:lnTo>
                    <a:lnTo>
                      <a:pt x="225" y="12"/>
                    </a:lnTo>
                    <a:lnTo>
                      <a:pt x="9" y="12"/>
                    </a:lnTo>
                    <a:lnTo>
                      <a:pt x="9" y="1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1" name="Freeform 1947"/>
              <p:cNvSpPr/>
              <p:nvPr/>
            </p:nvSpPr>
            <p:spPr bwMode="auto">
              <a:xfrm>
                <a:off x="515938" y="477838"/>
                <a:ext cx="361950" cy="147638"/>
              </a:xfrm>
              <a:custGeom>
                <a:avLst/>
                <a:gdLst>
                  <a:gd name="T0" fmla="*/ 2147483647 w 228"/>
                  <a:gd name="T1" fmla="*/ 2147483647 h 93"/>
                  <a:gd name="T2" fmla="*/ 2147483647 w 228"/>
                  <a:gd name="T3" fmla="*/ 2147483647 h 93"/>
                  <a:gd name="T4" fmla="*/ 2147483647 w 228"/>
                  <a:gd name="T5" fmla="*/ 2147483647 h 93"/>
                  <a:gd name="T6" fmla="*/ 2147483647 w 228"/>
                  <a:gd name="T7" fmla="*/ 2147483647 h 93"/>
                  <a:gd name="T8" fmla="*/ 2147483647 w 228"/>
                  <a:gd name="T9" fmla="*/ 2147483647 h 93"/>
                  <a:gd name="T10" fmla="*/ 0 w 228"/>
                  <a:gd name="T11" fmla="*/ 2147483647 h 93"/>
                  <a:gd name="T12" fmla="*/ 2147483647 w 228"/>
                  <a:gd name="T13" fmla="*/ 0 h 93"/>
                  <a:gd name="T14" fmla="*/ 2147483647 w 228"/>
                  <a:gd name="T15" fmla="*/ 2147483647 h 93"/>
                  <a:gd name="T16" fmla="*/ 2147483647 w 228"/>
                  <a:gd name="T17" fmla="*/ 2147483647 h 93"/>
                  <a:gd name="T18" fmla="*/ 2147483647 w 228"/>
                  <a:gd name="T19" fmla="*/ 2147483647 h 93"/>
                  <a:gd name="T20" fmla="*/ 2147483647 w 228"/>
                  <a:gd name="T21" fmla="*/ 2147483647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28" h="93">
                    <a:moveTo>
                      <a:pt x="221" y="93"/>
                    </a:moveTo>
                    <a:lnTo>
                      <a:pt x="175" y="55"/>
                    </a:lnTo>
                    <a:lnTo>
                      <a:pt x="123" y="88"/>
                    </a:lnTo>
                    <a:lnTo>
                      <a:pt x="57" y="17"/>
                    </a:lnTo>
                    <a:lnTo>
                      <a:pt x="7" y="67"/>
                    </a:lnTo>
                    <a:lnTo>
                      <a:pt x="0" y="60"/>
                    </a:lnTo>
                    <a:lnTo>
                      <a:pt x="57" y="0"/>
                    </a:lnTo>
                    <a:lnTo>
                      <a:pt x="126" y="76"/>
                    </a:lnTo>
                    <a:lnTo>
                      <a:pt x="175" y="41"/>
                    </a:lnTo>
                    <a:lnTo>
                      <a:pt x="228" y="86"/>
                    </a:lnTo>
                    <a:lnTo>
                      <a:pt x="221" y="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2" name="Freeform 1948"/>
              <p:cNvSpPr>
                <a:spLocks noEditPoints="1"/>
              </p:cNvSpPr>
              <p:nvPr/>
            </p:nvSpPr>
            <p:spPr bwMode="auto">
              <a:xfrm>
                <a:off x="669925" y="414338"/>
                <a:ext cx="101600" cy="106363"/>
              </a:xfrm>
              <a:custGeom>
                <a:avLst/>
                <a:gdLst>
                  <a:gd name="T0" fmla="*/ 2147483647 w 27"/>
                  <a:gd name="T1" fmla="*/ 2147483647 h 28"/>
                  <a:gd name="T2" fmla="*/ 0 w 27"/>
                  <a:gd name="T3" fmla="*/ 2147483647 h 28"/>
                  <a:gd name="T4" fmla="*/ 2147483647 w 27"/>
                  <a:gd name="T5" fmla="*/ 0 h 28"/>
                  <a:gd name="T6" fmla="*/ 2147483647 w 27"/>
                  <a:gd name="T7" fmla="*/ 2147483647 h 28"/>
                  <a:gd name="T8" fmla="*/ 2147483647 w 27"/>
                  <a:gd name="T9" fmla="*/ 2147483647 h 28"/>
                  <a:gd name="T10" fmla="*/ 2147483647 w 27"/>
                  <a:gd name="T11" fmla="*/ 2147483647 h 28"/>
                  <a:gd name="T12" fmla="*/ 2147483647 w 27"/>
                  <a:gd name="T13" fmla="*/ 2147483647 h 28"/>
                  <a:gd name="T14" fmla="*/ 2147483647 w 27"/>
                  <a:gd name="T15" fmla="*/ 2147483647 h 28"/>
                  <a:gd name="T16" fmla="*/ 2147483647 w 27"/>
                  <a:gd name="T17" fmla="*/ 2147483647 h 28"/>
                  <a:gd name="T18" fmla="*/ 2147483647 w 27"/>
                  <a:gd name="T19" fmla="*/ 2147483647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3" name="Freeform 1949"/>
              <p:cNvSpPr>
                <a:spLocks noEditPoints="1"/>
              </p:cNvSpPr>
              <p:nvPr/>
            </p:nvSpPr>
            <p:spPr bwMode="auto">
              <a:xfrm>
                <a:off x="798513" y="34925"/>
                <a:ext cx="195263" cy="192088"/>
              </a:xfrm>
              <a:custGeom>
                <a:avLst/>
                <a:gdLst>
                  <a:gd name="T0" fmla="*/ 2147483647 w 52"/>
                  <a:gd name="T1" fmla="*/ 2147483647 h 51"/>
                  <a:gd name="T2" fmla="*/ 2147483647 w 52"/>
                  <a:gd name="T3" fmla="*/ 2147483647 h 51"/>
                  <a:gd name="T4" fmla="*/ 0 w 52"/>
                  <a:gd name="T5" fmla="*/ 2147483647 h 51"/>
                  <a:gd name="T6" fmla="*/ 2147483647 w 52"/>
                  <a:gd name="T7" fmla="*/ 2147483647 h 51"/>
                  <a:gd name="T8" fmla="*/ 2147483647 w 52"/>
                  <a:gd name="T9" fmla="*/ 0 h 51"/>
                  <a:gd name="T10" fmla="*/ 2147483647 w 52"/>
                  <a:gd name="T11" fmla="*/ 2147483647 h 51"/>
                  <a:gd name="T12" fmla="*/ 2147483647 w 52"/>
                  <a:gd name="T13" fmla="*/ 2147483647 h 51"/>
                  <a:gd name="T14" fmla="*/ 2147483647 w 52"/>
                  <a:gd name="T15" fmla="*/ 2147483647 h 51"/>
                  <a:gd name="T16" fmla="*/ 2147483647 w 52"/>
                  <a:gd name="T17" fmla="*/ 2147483647 h 51"/>
                  <a:gd name="T18" fmla="*/ 2147483647 w 52"/>
                  <a:gd name="T19" fmla="*/ 2147483647 h 51"/>
                  <a:gd name="T20" fmla="*/ 2147483647 w 52"/>
                  <a:gd name="T21" fmla="*/ 2147483647 h 51"/>
                  <a:gd name="T22" fmla="*/ 2147483647 w 52"/>
                  <a:gd name="T23" fmla="*/ 2147483647 h 51"/>
                  <a:gd name="T24" fmla="*/ 2147483647 w 52"/>
                  <a:gd name="T25" fmla="*/ 2147483647 h 51"/>
                  <a:gd name="T26" fmla="*/ 2147483647 w 52"/>
                  <a:gd name="T27" fmla="*/ 2147483647 h 51"/>
                  <a:gd name="T28" fmla="*/ 2147483647 w 52"/>
                  <a:gd name="T29" fmla="*/ 2147483647 h 51"/>
                  <a:gd name="T30" fmla="*/ 2147483647 w 52"/>
                  <a:gd name="T31" fmla="*/ 2147483647 h 51"/>
                  <a:gd name="T32" fmla="*/ 2147483647 w 52"/>
                  <a:gd name="T33" fmla="*/ 2147483647 h 51"/>
                  <a:gd name="T34" fmla="*/ 2147483647 w 52"/>
                  <a:gd name="T35" fmla="*/ 2147483647 h 5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2" h="51">
                    <a:moveTo>
                      <a:pt x="26" y="51"/>
                    </a:moveTo>
                    <a:cubicBezTo>
                      <a:pt x="19" y="51"/>
                      <a:pt x="13" y="48"/>
                      <a:pt x="8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9" y="12"/>
                      <a:pt x="52" y="18"/>
                      <a:pt x="52" y="25"/>
                    </a:cubicBezTo>
                    <a:cubicBezTo>
                      <a:pt x="52" y="32"/>
                      <a:pt x="49" y="39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lose/>
                    <a:moveTo>
                      <a:pt x="26" y="4"/>
                    </a:moveTo>
                    <a:cubicBezTo>
                      <a:pt x="20" y="4"/>
                      <a:pt x="15" y="6"/>
                      <a:pt x="11" y="10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5" y="44"/>
                      <a:pt x="20" y="47"/>
                      <a:pt x="26" y="47"/>
                    </a:cubicBezTo>
                    <a:cubicBezTo>
                      <a:pt x="32" y="47"/>
                      <a:pt x="37" y="44"/>
                      <a:pt x="41" y="40"/>
                    </a:cubicBezTo>
                    <a:cubicBezTo>
                      <a:pt x="45" y="36"/>
                      <a:pt x="47" y="31"/>
                      <a:pt x="47" y="25"/>
                    </a:cubicBezTo>
                    <a:cubicBezTo>
                      <a:pt x="47" y="20"/>
                      <a:pt x="45" y="14"/>
                      <a:pt x="41" y="10"/>
                    </a:cubicBezTo>
                    <a:cubicBezTo>
                      <a:pt x="37" y="6"/>
                      <a:pt x="32" y="4"/>
                      <a:pt x="26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4" name="Freeform 1950"/>
              <p:cNvSpPr/>
              <p:nvPr/>
            </p:nvSpPr>
            <p:spPr bwMode="auto">
              <a:xfrm>
                <a:off x="831850" y="128588"/>
                <a:ext cx="128588" cy="63500"/>
              </a:xfrm>
              <a:custGeom>
                <a:avLst/>
                <a:gdLst>
                  <a:gd name="T0" fmla="*/ 2147483647 w 34"/>
                  <a:gd name="T1" fmla="*/ 2147483647 h 17"/>
                  <a:gd name="T2" fmla="*/ 2147483647 w 34"/>
                  <a:gd name="T3" fmla="*/ 2147483647 h 17"/>
                  <a:gd name="T4" fmla="*/ 0 w 34"/>
                  <a:gd name="T5" fmla="*/ 0 h 17"/>
                  <a:gd name="T6" fmla="*/ 2147483647 w 34"/>
                  <a:gd name="T7" fmla="*/ 0 h 17"/>
                  <a:gd name="T8" fmla="*/ 2147483647 w 34"/>
                  <a:gd name="T9" fmla="*/ 2147483647 h 17"/>
                  <a:gd name="T10" fmla="*/ 2147483647 w 34"/>
                  <a:gd name="T11" fmla="*/ 2147483647 h 17"/>
                  <a:gd name="T12" fmla="*/ 2147483647 w 34"/>
                  <a:gd name="T13" fmla="*/ 0 h 17"/>
                  <a:gd name="T14" fmla="*/ 2147483647 w 34"/>
                  <a:gd name="T15" fmla="*/ 0 h 17"/>
                  <a:gd name="T16" fmla="*/ 2147483647 w 34"/>
                  <a:gd name="T17" fmla="*/ 2147483647 h 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4" h="17">
                    <a:moveTo>
                      <a:pt x="17" y="17"/>
                    </a:moveTo>
                    <a:cubicBezTo>
                      <a:pt x="12" y="17"/>
                      <a:pt x="8" y="15"/>
                      <a:pt x="5" y="12"/>
                    </a:cubicBezTo>
                    <a:cubicBezTo>
                      <a:pt x="2" y="9"/>
                      <a:pt x="0" y="5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6" y="7"/>
                      <a:pt x="8" y="9"/>
                    </a:cubicBezTo>
                    <a:cubicBezTo>
                      <a:pt x="11" y="12"/>
                      <a:pt x="14" y="13"/>
                      <a:pt x="17" y="13"/>
                    </a:cubicBezTo>
                    <a:cubicBezTo>
                      <a:pt x="24" y="13"/>
                      <a:pt x="30" y="7"/>
                      <a:pt x="3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10"/>
                      <a:pt x="26" y="17"/>
                      <a:pt x="17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5" name="Oval 1951"/>
              <p:cNvSpPr>
                <a:spLocks noChangeArrowheads="1"/>
              </p:cNvSpPr>
              <p:nvPr/>
            </p:nvSpPr>
            <p:spPr bwMode="auto">
              <a:xfrm>
                <a:off x="854075" y="106363"/>
                <a:ext cx="26988" cy="25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76" name="Oval 1952"/>
              <p:cNvSpPr>
                <a:spLocks noChangeArrowheads="1"/>
              </p:cNvSpPr>
              <p:nvPr/>
            </p:nvSpPr>
            <p:spPr bwMode="auto">
              <a:xfrm>
                <a:off x="911225" y="106363"/>
                <a:ext cx="26988" cy="25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77" name="Freeform 1953"/>
              <p:cNvSpPr>
                <a:spLocks noEditPoints="1"/>
              </p:cNvSpPr>
              <p:nvPr/>
            </p:nvSpPr>
            <p:spPr bwMode="auto">
              <a:xfrm>
                <a:off x="1042988" y="290513"/>
                <a:ext cx="241300" cy="169863"/>
              </a:xfrm>
              <a:custGeom>
                <a:avLst/>
                <a:gdLst>
                  <a:gd name="T0" fmla="*/ 2147483647 w 64"/>
                  <a:gd name="T1" fmla="*/ 2147483647 h 45"/>
                  <a:gd name="T2" fmla="*/ 2147483647 w 64"/>
                  <a:gd name="T3" fmla="*/ 2147483647 h 45"/>
                  <a:gd name="T4" fmla="*/ 0 w 64"/>
                  <a:gd name="T5" fmla="*/ 2147483647 h 45"/>
                  <a:gd name="T6" fmla="*/ 0 w 64"/>
                  <a:gd name="T7" fmla="*/ 2147483647 h 45"/>
                  <a:gd name="T8" fmla="*/ 2147483647 w 64"/>
                  <a:gd name="T9" fmla="*/ 0 h 45"/>
                  <a:gd name="T10" fmla="*/ 2147483647 w 64"/>
                  <a:gd name="T11" fmla="*/ 0 h 45"/>
                  <a:gd name="T12" fmla="*/ 2147483647 w 64"/>
                  <a:gd name="T13" fmla="*/ 2147483647 h 45"/>
                  <a:gd name="T14" fmla="*/ 2147483647 w 64"/>
                  <a:gd name="T15" fmla="*/ 2147483647 h 45"/>
                  <a:gd name="T16" fmla="*/ 2147483647 w 64"/>
                  <a:gd name="T17" fmla="*/ 2147483647 h 45"/>
                  <a:gd name="T18" fmla="*/ 2147483647 w 64"/>
                  <a:gd name="T19" fmla="*/ 2147483647 h 45"/>
                  <a:gd name="T20" fmla="*/ 2147483647 w 64"/>
                  <a:gd name="T21" fmla="*/ 2147483647 h 45"/>
                  <a:gd name="T22" fmla="*/ 2147483647 w 64"/>
                  <a:gd name="T23" fmla="*/ 2147483647 h 45"/>
                  <a:gd name="T24" fmla="*/ 2147483647 w 64"/>
                  <a:gd name="T25" fmla="*/ 2147483647 h 45"/>
                  <a:gd name="T26" fmla="*/ 2147483647 w 64"/>
                  <a:gd name="T27" fmla="*/ 2147483647 h 45"/>
                  <a:gd name="T28" fmla="*/ 2147483647 w 64"/>
                  <a:gd name="T29" fmla="*/ 2147483647 h 45"/>
                  <a:gd name="T30" fmla="*/ 2147483647 w 64"/>
                  <a:gd name="T31" fmla="*/ 2147483647 h 45"/>
                  <a:gd name="T32" fmla="*/ 2147483647 w 64"/>
                  <a:gd name="T33" fmla="*/ 2147483647 h 45"/>
                  <a:gd name="T34" fmla="*/ 2147483647 w 64"/>
                  <a:gd name="T35" fmla="*/ 2147483647 h 4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4" h="45">
                    <a:moveTo>
                      <a:pt x="59" y="45"/>
                    </a:moveTo>
                    <a:cubicBezTo>
                      <a:pt x="6" y="45"/>
                      <a:pt x="6" y="45"/>
                      <a:pt x="6" y="45"/>
                    </a:cubicBezTo>
                    <a:cubicBezTo>
                      <a:pt x="2" y="45"/>
                      <a:pt x="0" y="43"/>
                      <a:pt x="0" y="3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2" y="0"/>
                      <a:pt x="64" y="2"/>
                      <a:pt x="64" y="5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3"/>
                      <a:pt x="62" y="45"/>
                      <a:pt x="59" y="45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4" y="5"/>
                      <a:pt x="4" y="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5" y="41"/>
                      <a:pt x="6" y="41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9" y="41"/>
                      <a:pt x="60" y="40"/>
                      <a:pt x="60" y="39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4"/>
                      <a:pt x="59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8" name="Freeform 1954"/>
              <p:cNvSpPr>
                <a:spLocks noEditPoints="1"/>
              </p:cNvSpPr>
              <p:nvPr/>
            </p:nvSpPr>
            <p:spPr bwMode="auto">
              <a:xfrm>
                <a:off x="1268413" y="287338"/>
                <a:ext cx="90488" cy="176213"/>
              </a:xfrm>
              <a:custGeom>
                <a:avLst/>
                <a:gdLst>
                  <a:gd name="T0" fmla="*/ 2147483647 w 57"/>
                  <a:gd name="T1" fmla="*/ 2147483647 h 111"/>
                  <a:gd name="T2" fmla="*/ 0 w 57"/>
                  <a:gd name="T3" fmla="*/ 2147483647 h 111"/>
                  <a:gd name="T4" fmla="*/ 0 w 57"/>
                  <a:gd name="T5" fmla="*/ 2147483647 h 111"/>
                  <a:gd name="T6" fmla="*/ 2147483647 w 57"/>
                  <a:gd name="T7" fmla="*/ 0 h 111"/>
                  <a:gd name="T8" fmla="*/ 2147483647 w 57"/>
                  <a:gd name="T9" fmla="*/ 2147483647 h 111"/>
                  <a:gd name="T10" fmla="*/ 2147483647 w 57"/>
                  <a:gd name="T11" fmla="*/ 2147483647 h 111"/>
                  <a:gd name="T12" fmla="*/ 2147483647 w 57"/>
                  <a:gd name="T13" fmla="*/ 2147483647 h 111"/>
                  <a:gd name="T14" fmla="*/ 2147483647 w 57"/>
                  <a:gd name="T15" fmla="*/ 2147483647 h 111"/>
                  <a:gd name="T16" fmla="*/ 2147483647 w 57"/>
                  <a:gd name="T17" fmla="*/ 2147483647 h 111"/>
                  <a:gd name="T18" fmla="*/ 2147483647 w 57"/>
                  <a:gd name="T19" fmla="*/ 2147483647 h 1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111">
                    <a:moveTo>
                      <a:pt x="57" y="111"/>
                    </a:moveTo>
                    <a:lnTo>
                      <a:pt x="0" y="83"/>
                    </a:lnTo>
                    <a:lnTo>
                      <a:pt x="0" y="28"/>
                    </a:lnTo>
                    <a:lnTo>
                      <a:pt x="57" y="0"/>
                    </a:lnTo>
                    <a:lnTo>
                      <a:pt x="57" y="111"/>
                    </a:lnTo>
                    <a:close/>
                    <a:moveTo>
                      <a:pt x="10" y="75"/>
                    </a:moveTo>
                    <a:lnTo>
                      <a:pt x="48" y="94"/>
                    </a:lnTo>
                    <a:lnTo>
                      <a:pt x="48" y="16"/>
                    </a:lnTo>
                    <a:lnTo>
                      <a:pt x="10" y="35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9" name="Freeform 1955"/>
              <p:cNvSpPr>
                <a:spLocks noEditPoints="1"/>
              </p:cNvSpPr>
              <p:nvPr/>
            </p:nvSpPr>
            <p:spPr bwMode="auto">
              <a:xfrm>
                <a:off x="1046163" y="188913"/>
                <a:ext cx="114300" cy="109538"/>
              </a:xfrm>
              <a:custGeom>
                <a:avLst/>
                <a:gdLst>
                  <a:gd name="T0" fmla="*/ 2147483647 w 30"/>
                  <a:gd name="T1" fmla="*/ 2147483647 h 29"/>
                  <a:gd name="T2" fmla="*/ 0 w 30"/>
                  <a:gd name="T3" fmla="*/ 2147483647 h 29"/>
                  <a:gd name="T4" fmla="*/ 2147483647 w 30"/>
                  <a:gd name="T5" fmla="*/ 0 h 29"/>
                  <a:gd name="T6" fmla="*/ 2147483647 w 30"/>
                  <a:gd name="T7" fmla="*/ 2147483647 h 29"/>
                  <a:gd name="T8" fmla="*/ 2147483647 w 30"/>
                  <a:gd name="T9" fmla="*/ 2147483647 h 29"/>
                  <a:gd name="T10" fmla="*/ 2147483647 w 30"/>
                  <a:gd name="T11" fmla="*/ 2147483647 h 29"/>
                  <a:gd name="T12" fmla="*/ 2147483647 w 30"/>
                  <a:gd name="T13" fmla="*/ 2147483647 h 29"/>
                  <a:gd name="T14" fmla="*/ 2147483647 w 30"/>
                  <a:gd name="T15" fmla="*/ 2147483647 h 29"/>
                  <a:gd name="T16" fmla="*/ 2147483647 w 30"/>
                  <a:gd name="T17" fmla="*/ 2147483647 h 29"/>
                  <a:gd name="T18" fmla="*/ 2147483647 w 30"/>
                  <a:gd name="T19" fmla="*/ 2147483647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29">
                    <a:moveTo>
                      <a:pt x="15" y="29"/>
                    </a:moveTo>
                    <a:cubicBezTo>
                      <a:pt x="7" y="29"/>
                      <a:pt x="0" y="23"/>
                      <a:pt x="0" y="15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24" y="0"/>
                      <a:pt x="30" y="6"/>
                      <a:pt x="30" y="15"/>
                    </a:cubicBezTo>
                    <a:cubicBezTo>
                      <a:pt x="30" y="23"/>
                      <a:pt x="24" y="29"/>
                      <a:pt x="15" y="29"/>
                    </a:cubicBezTo>
                    <a:close/>
                    <a:moveTo>
                      <a:pt x="15" y="4"/>
                    </a:moveTo>
                    <a:cubicBezTo>
                      <a:pt x="10" y="4"/>
                      <a:pt x="5" y="9"/>
                      <a:pt x="5" y="15"/>
                    </a:cubicBezTo>
                    <a:cubicBezTo>
                      <a:pt x="5" y="20"/>
                      <a:pt x="10" y="25"/>
                      <a:pt x="15" y="25"/>
                    </a:cubicBezTo>
                    <a:cubicBezTo>
                      <a:pt x="21" y="25"/>
                      <a:pt x="26" y="20"/>
                      <a:pt x="26" y="15"/>
                    </a:cubicBezTo>
                    <a:cubicBezTo>
                      <a:pt x="26" y="9"/>
                      <a:pt x="21" y="4"/>
                      <a:pt x="15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0" name="Freeform 1956"/>
              <p:cNvSpPr>
                <a:spLocks noEditPoints="1"/>
              </p:cNvSpPr>
              <p:nvPr/>
            </p:nvSpPr>
            <p:spPr bwMode="auto">
              <a:xfrm>
                <a:off x="1152525" y="188913"/>
                <a:ext cx="109538" cy="109538"/>
              </a:xfrm>
              <a:custGeom>
                <a:avLst/>
                <a:gdLst>
                  <a:gd name="T0" fmla="*/ 2147483647 w 29"/>
                  <a:gd name="T1" fmla="*/ 2147483647 h 29"/>
                  <a:gd name="T2" fmla="*/ 0 w 29"/>
                  <a:gd name="T3" fmla="*/ 2147483647 h 29"/>
                  <a:gd name="T4" fmla="*/ 2147483647 w 29"/>
                  <a:gd name="T5" fmla="*/ 0 h 29"/>
                  <a:gd name="T6" fmla="*/ 2147483647 w 29"/>
                  <a:gd name="T7" fmla="*/ 2147483647 h 29"/>
                  <a:gd name="T8" fmla="*/ 2147483647 w 29"/>
                  <a:gd name="T9" fmla="*/ 2147483647 h 29"/>
                  <a:gd name="T10" fmla="*/ 2147483647 w 29"/>
                  <a:gd name="T11" fmla="*/ 2147483647 h 29"/>
                  <a:gd name="T12" fmla="*/ 2147483647 w 29"/>
                  <a:gd name="T13" fmla="*/ 2147483647 h 29"/>
                  <a:gd name="T14" fmla="*/ 2147483647 w 29"/>
                  <a:gd name="T15" fmla="*/ 2147483647 h 29"/>
                  <a:gd name="T16" fmla="*/ 2147483647 w 29"/>
                  <a:gd name="T17" fmla="*/ 2147483647 h 29"/>
                  <a:gd name="T18" fmla="*/ 2147483647 w 29"/>
                  <a:gd name="T19" fmla="*/ 2147483647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9">
                    <a:moveTo>
                      <a:pt x="15" y="29"/>
                    </a:moveTo>
                    <a:cubicBezTo>
                      <a:pt x="6" y="29"/>
                      <a:pt x="0" y="23"/>
                      <a:pt x="0" y="15"/>
                    </a:cubicBezTo>
                    <a:cubicBezTo>
                      <a:pt x="0" y="6"/>
                      <a:pt x="6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lose/>
                    <a:moveTo>
                      <a:pt x="15" y="4"/>
                    </a:moveTo>
                    <a:cubicBezTo>
                      <a:pt x="9" y="4"/>
                      <a:pt x="4" y="9"/>
                      <a:pt x="4" y="15"/>
                    </a:cubicBezTo>
                    <a:cubicBezTo>
                      <a:pt x="4" y="20"/>
                      <a:pt x="9" y="25"/>
                      <a:pt x="15" y="25"/>
                    </a:cubicBezTo>
                    <a:cubicBezTo>
                      <a:pt x="20" y="25"/>
                      <a:pt x="25" y="20"/>
                      <a:pt x="25" y="15"/>
                    </a:cubicBezTo>
                    <a:cubicBezTo>
                      <a:pt x="25" y="9"/>
                      <a:pt x="20" y="4"/>
                      <a:pt x="15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1" name="Freeform 1957"/>
              <p:cNvSpPr>
                <a:spLocks noEditPoints="1"/>
              </p:cNvSpPr>
              <p:nvPr/>
            </p:nvSpPr>
            <p:spPr bwMode="auto">
              <a:xfrm>
                <a:off x="1814513" y="211138"/>
                <a:ext cx="166688" cy="161925"/>
              </a:xfrm>
              <a:custGeom>
                <a:avLst/>
                <a:gdLst>
                  <a:gd name="T0" fmla="*/ 2147483647 w 44"/>
                  <a:gd name="T1" fmla="*/ 2147483647 h 43"/>
                  <a:gd name="T2" fmla="*/ 2147483647 w 44"/>
                  <a:gd name="T3" fmla="*/ 2147483647 h 43"/>
                  <a:gd name="T4" fmla="*/ 0 w 44"/>
                  <a:gd name="T5" fmla="*/ 2147483647 h 43"/>
                  <a:gd name="T6" fmla="*/ 2147483647 w 44"/>
                  <a:gd name="T7" fmla="*/ 2147483647 h 43"/>
                  <a:gd name="T8" fmla="*/ 2147483647 w 44"/>
                  <a:gd name="T9" fmla="*/ 0 h 43"/>
                  <a:gd name="T10" fmla="*/ 2147483647 w 44"/>
                  <a:gd name="T11" fmla="*/ 2147483647 h 43"/>
                  <a:gd name="T12" fmla="*/ 2147483647 w 44"/>
                  <a:gd name="T13" fmla="*/ 2147483647 h 43"/>
                  <a:gd name="T14" fmla="*/ 2147483647 w 44"/>
                  <a:gd name="T15" fmla="*/ 2147483647 h 43"/>
                  <a:gd name="T16" fmla="*/ 2147483647 w 44"/>
                  <a:gd name="T17" fmla="*/ 2147483647 h 43"/>
                  <a:gd name="T18" fmla="*/ 2147483647 w 44"/>
                  <a:gd name="T19" fmla="*/ 2147483647 h 43"/>
                  <a:gd name="T20" fmla="*/ 2147483647 w 44"/>
                  <a:gd name="T21" fmla="*/ 2147483647 h 43"/>
                  <a:gd name="T22" fmla="*/ 2147483647 w 44"/>
                  <a:gd name="T23" fmla="*/ 2147483647 h 43"/>
                  <a:gd name="T24" fmla="*/ 2147483647 w 44"/>
                  <a:gd name="T25" fmla="*/ 2147483647 h 43"/>
                  <a:gd name="T26" fmla="*/ 2147483647 w 44"/>
                  <a:gd name="T27" fmla="*/ 2147483647 h 43"/>
                  <a:gd name="T28" fmla="*/ 2147483647 w 44"/>
                  <a:gd name="T29" fmla="*/ 2147483647 h 43"/>
                  <a:gd name="T30" fmla="*/ 2147483647 w 44"/>
                  <a:gd name="T31" fmla="*/ 2147483647 h 43"/>
                  <a:gd name="T32" fmla="*/ 2147483647 w 44"/>
                  <a:gd name="T33" fmla="*/ 2147483647 h 43"/>
                  <a:gd name="T34" fmla="*/ 2147483647 w 44"/>
                  <a:gd name="T35" fmla="*/ 2147483647 h 4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4" h="43">
                    <a:moveTo>
                      <a:pt x="22" y="43"/>
                    </a:moveTo>
                    <a:cubicBezTo>
                      <a:pt x="16" y="43"/>
                      <a:pt x="11" y="41"/>
                      <a:pt x="7" y="37"/>
                    </a:cubicBezTo>
                    <a:cubicBezTo>
                      <a:pt x="2" y="33"/>
                      <a:pt x="0" y="27"/>
                      <a:pt x="0" y="21"/>
                    </a:cubicBezTo>
                    <a:cubicBezTo>
                      <a:pt x="0" y="16"/>
                      <a:pt x="2" y="10"/>
                      <a:pt x="7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7" y="6"/>
                    </a:cubicBezTo>
                    <a:cubicBezTo>
                      <a:pt x="41" y="10"/>
                      <a:pt x="44" y="16"/>
                      <a:pt x="44" y="21"/>
                    </a:cubicBezTo>
                    <a:cubicBezTo>
                      <a:pt x="44" y="27"/>
                      <a:pt x="41" y="33"/>
                      <a:pt x="37" y="37"/>
                    </a:cubicBezTo>
                    <a:cubicBezTo>
                      <a:pt x="33" y="41"/>
                      <a:pt x="28" y="43"/>
                      <a:pt x="22" y="43"/>
                    </a:cubicBezTo>
                    <a:close/>
                    <a:moveTo>
                      <a:pt x="22" y="4"/>
                    </a:moveTo>
                    <a:cubicBezTo>
                      <a:pt x="17" y="4"/>
                      <a:pt x="13" y="6"/>
                      <a:pt x="10" y="9"/>
                    </a:cubicBezTo>
                    <a:cubicBezTo>
                      <a:pt x="6" y="12"/>
                      <a:pt x="5" y="17"/>
                      <a:pt x="5" y="21"/>
                    </a:cubicBezTo>
                    <a:cubicBezTo>
                      <a:pt x="5" y="26"/>
                      <a:pt x="6" y="30"/>
                      <a:pt x="10" y="34"/>
                    </a:cubicBezTo>
                    <a:cubicBezTo>
                      <a:pt x="13" y="37"/>
                      <a:pt x="17" y="39"/>
                      <a:pt x="22" y="39"/>
                    </a:cubicBezTo>
                    <a:cubicBezTo>
                      <a:pt x="26" y="39"/>
                      <a:pt x="31" y="37"/>
                      <a:pt x="34" y="34"/>
                    </a:cubicBezTo>
                    <a:cubicBezTo>
                      <a:pt x="37" y="30"/>
                      <a:pt x="39" y="26"/>
                      <a:pt x="39" y="21"/>
                    </a:cubicBezTo>
                    <a:cubicBezTo>
                      <a:pt x="39" y="17"/>
                      <a:pt x="37" y="12"/>
                      <a:pt x="34" y="9"/>
                    </a:cubicBezTo>
                    <a:cubicBezTo>
                      <a:pt x="31" y="6"/>
                      <a:pt x="26" y="4"/>
                      <a:pt x="22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2" name="Freeform 1958"/>
              <p:cNvSpPr/>
              <p:nvPr/>
            </p:nvSpPr>
            <p:spPr bwMode="auto">
              <a:xfrm>
                <a:off x="1943100" y="180975"/>
                <a:ext cx="63500" cy="63500"/>
              </a:xfrm>
              <a:custGeom>
                <a:avLst/>
                <a:gdLst>
                  <a:gd name="T0" fmla="*/ 2147483647 w 40"/>
                  <a:gd name="T1" fmla="*/ 2147483647 h 40"/>
                  <a:gd name="T2" fmla="*/ 0 w 40"/>
                  <a:gd name="T3" fmla="*/ 2147483647 h 40"/>
                  <a:gd name="T4" fmla="*/ 2147483647 w 40"/>
                  <a:gd name="T5" fmla="*/ 0 h 40"/>
                  <a:gd name="T6" fmla="*/ 2147483647 w 40"/>
                  <a:gd name="T7" fmla="*/ 2147483647 h 40"/>
                  <a:gd name="T8" fmla="*/ 2147483647 w 40"/>
                  <a:gd name="T9" fmla="*/ 2147483647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7" y="40"/>
                    </a:moveTo>
                    <a:lnTo>
                      <a:pt x="0" y="33"/>
                    </a:lnTo>
                    <a:lnTo>
                      <a:pt x="33" y="0"/>
                    </a:lnTo>
                    <a:lnTo>
                      <a:pt x="40" y="10"/>
                    </a:lnTo>
                    <a:lnTo>
                      <a:pt x="7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3" name="Freeform 1959"/>
              <p:cNvSpPr/>
              <p:nvPr/>
            </p:nvSpPr>
            <p:spPr bwMode="auto">
              <a:xfrm>
                <a:off x="1943100" y="180975"/>
                <a:ext cx="68263" cy="63500"/>
              </a:xfrm>
              <a:custGeom>
                <a:avLst/>
                <a:gdLst>
                  <a:gd name="T0" fmla="*/ 2147483647 w 43"/>
                  <a:gd name="T1" fmla="*/ 2147483647 h 40"/>
                  <a:gd name="T2" fmla="*/ 2147483647 w 43"/>
                  <a:gd name="T3" fmla="*/ 2147483647 h 40"/>
                  <a:gd name="T4" fmla="*/ 2147483647 w 43"/>
                  <a:gd name="T5" fmla="*/ 2147483647 h 40"/>
                  <a:gd name="T6" fmla="*/ 0 w 43"/>
                  <a:gd name="T7" fmla="*/ 2147483647 h 40"/>
                  <a:gd name="T8" fmla="*/ 0 w 43"/>
                  <a:gd name="T9" fmla="*/ 0 h 40"/>
                  <a:gd name="T10" fmla="*/ 2147483647 w 43"/>
                  <a:gd name="T11" fmla="*/ 0 h 40"/>
                  <a:gd name="T12" fmla="*/ 2147483647 w 43"/>
                  <a:gd name="T13" fmla="*/ 2147483647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40">
                    <a:moveTo>
                      <a:pt x="43" y="40"/>
                    </a:moveTo>
                    <a:lnTo>
                      <a:pt x="31" y="40"/>
                    </a:lnTo>
                    <a:lnTo>
                      <a:pt x="31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4" name="Freeform 1960"/>
              <p:cNvSpPr>
                <a:spLocks noEditPoints="1"/>
              </p:cNvSpPr>
              <p:nvPr/>
            </p:nvSpPr>
            <p:spPr bwMode="auto">
              <a:xfrm>
                <a:off x="188913" y="576263"/>
                <a:ext cx="173038" cy="161925"/>
              </a:xfrm>
              <a:custGeom>
                <a:avLst/>
                <a:gdLst>
                  <a:gd name="T0" fmla="*/ 2147483647 w 46"/>
                  <a:gd name="T1" fmla="*/ 2147483647 h 43"/>
                  <a:gd name="T2" fmla="*/ 2147483647 w 46"/>
                  <a:gd name="T3" fmla="*/ 2147483647 h 43"/>
                  <a:gd name="T4" fmla="*/ 2147483647 w 46"/>
                  <a:gd name="T5" fmla="*/ 2147483647 h 43"/>
                  <a:gd name="T6" fmla="*/ 2147483647 w 46"/>
                  <a:gd name="T7" fmla="*/ 0 h 43"/>
                  <a:gd name="T8" fmla="*/ 2147483647 w 46"/>
                  <a:gd name="T9" fmla="*/ 2147483647 h 43"/>
                  <a:gd name="T10" fmla="*/ 2147483647 w 46"/>
                  <a:gd name="T11" fmla="*/ 2147483647 h 43"/>
                  <a:gd name="T12" fmla="*/ 2147483647 w 46"/>
                  <a:gd name="T13" fmla="*/ 2147483647 h 43"/>
                  <a:gd name="T14" fmla="*/ 2147483647 w 46"/>
                  <a:gd name="T15" fmla="*/ 2147483647 h 43"/>
                  <a:gd name="T16" fmla="*/ 2147483647 w 46"/>
                  <a:gd name="T17" fmla="*/ 2147483647 h 43"/>
                  <a:gd name="T18" fmla="*/ 2147483647 w 46"/>
                  <a:gd name="T19" fmla="*/ 2147483647 h 43"/>
                  <a:gd name="T20" fmla="*/ 2147483647 w 46"/>
                  <a:gd name="T21" fmla="*/ 2147483647 h 43"/>
                  <a:gd name="T22" fmla="*/ 2147483647 w 46"/>
                  <a:gd name="T23" fmla="*/ 2147483647 h 43"/>
                  <a:gd name="T24" fmla="*/ 2147483647 w 46"/>
                  <a:gd name="T25" fmla="*/ 2147483647 h 43"/>
                  <a:gd name="T26" fmla="*/ 2147483647 w 46"/>
                  <a:gd name="T27" fmla="*/ 2147483647 h 43"/>
                  <a:gd name="T28" fmla="*/ 2147483647 w 46"/>
                  <a:gd name="T29" fmla="*/ 2147483647 h 43"/>
                  <a:gd name="T30" fmla="*/ 2147483647 w 46"/>
                  <a:gd name="T31" fmla="*/ 2147483647 h 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6" h="43">
                    <a:moveTo>
                      <a:pt x="24" y="43"/>
                    </a:moveTo>
                    <a:cubicBezTo>
                      <a:pt x="18" y="43"/>
                      <a:pt x="13" y="41"/>
                      <a:pt x="9" y="37"/>
                    </a:cubicBezTo>
                    <a:cubicBezTo>
                      <a:pt x="0" y="28"/>
                      <a:pt x="0" y="15"/>
                      <a:pt x="9" y="6"/>
                    </a:cubicBezTo>
                    <a:cubicBezTo>
                      <a:pt x="13" y="2"/>
                      <a:pt x="18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4" y="10"/>
                      <a:pt x="46" y="16"/>
                      <a:pt x="46" y="21"/>
                    </a:cubicBezTo>
                    <a:cubicBezTo>
                      <a:pt x="46" y="27"/>
                      <a:pt x="44" y="33"/>
                      <a:pt x="40" y="37"/>
                    </a:cubicBezTo>
                    <a:cubicBezTo>
                      <a:pt x="35" y="41"/>
                      <a:pt x="30" y="43"/>
                      <a:pt x="24" y="43"/>
                    </a:cubicBezTo>
                    <a:close/>
                    <a:moveTo>
                      <a:pt x="24" y="4"/>
                    </a:moveTo>
                    <a:cubicBezTo>
                      <a:pt x="20" y="4"/>
                      <a:pt x="15" y="6"/>
                      <a:pt x="12" y="9"/>
                    </a:cubicBezTo>
                    <a:cubicBezTo>
                      <a:pt x="5" y="16"/>
                      <a:pt x="5" y="27"/>
                      <a:pt x="12" y="34"/>
                    </a:cubicBezTo>
                    <a:cubicBezTo>
                      <a:pt x="15" y="37"/>
                      <a:pt x="20" y="39"/>
                      <a:pt x="24" y="39"/>
                    </a:cubicBezTo>
                    <a:cubicBezTo>
                      <a:pt x="29" y="39"/>
                      <a:pt x="33" y="37"/>
                      <a:pt x="36" y="34"/>
                    </a:cubicBezTo>
                    <a:cubicBezTo>
                      <a:pt x="40" y="30"/>
                      <a:pt x="42" y="26"/>
                      <a:pt x="42" y="21"/>
                    </a:cubicBezTo>
                    <a:cubicBezTo>
                      <a:pt x="42" y="17"/>
                      <a:pt x="40" y="12"/>
                      <a:pt x="36" y="9"/>
                    </a:cubicBezTo>
                    <a:cubicBezTo>
                      <a:pt x="33" y="6"/>
                      <a:pt x="29" y="4"/>
                      <a:pt x="24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5" name="Freeform 1961"/>
              <p:cNvSpPr/>
              <p:nvPr/>
            </p:nvSpPr>
            <p:spPr bwMode="auto">
              <a:xfrm>
                <a:off x="169863" y="704850"/>
                <a:ext cx="63500" cy="60325"/>
              </a:xfrm>
              <a:custGeom>
                <a:avLst/>
                <a:gdLst>
                  <a:gd name="T0" fmla="*/ 2147483647 w 40"/>
                  <a:gd name="T1" fmla="*/ 2147483647 h 38"/>
                  <a:gd name="T2" fmla="*/ 0 w 40"/>
                  <a:gd name="T3" fmla="*/ 2147483647 h 38"/>
                  <a:gd name="T4" fmla="*/ 2147483647 w 40"/>
                  <a:gd name="T5" fmla="*/ 0 h 38"/>
                  <a:gd name="T6" fmla="*/ 2147483647 w 40"/>
                  <a:gd name="T7" fmla="*/ 2147483647 h 38"/>
                  <a:gd name="T8" fmla="*/ 2147483647 w 40"/>
                  <a:gd name="T9" fmla="*/ 2147483647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7" y="38"/>
                    </a:moveTo>
                    <a:lnTo>
                      <a:pt x="0" y="31"/>
                    </a:lnTo>
                    <a:lnTo>
                      <a:pt x="33" y="0"/>
                    </a:lnTo>
                    <a:lnTo>
                      <a:pt x="40" y="7"/>
                    </a:lnTo>
                    <a:lnTo>
                      <a:pt x="7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6" name="Freeform 1962"/>
              <p:cNvSpPr/>
              <p:nvPr/>
            </p:nvSpPr>
            <p:spPr bwMode="auto">
              <a:xfrm>
                <a:off x="169863" y="704850"/>
                <a:ext cx="63500" cy="60325"/>
              </a:xfrm>
              <a:custGeom>
                <a:avLst/>
                <a:gdLst>
                  <a:gd name="T0" fmla="*/ 2147483647 w 40"/>
                  <a:gd name="T1" fmla="*/ 2147483647 h 38"/>
                  <a:gd name="T2" fmla="*/ 0 w 40"/>
                  <a:gd name="T3" fmla="*/ 2147483647 h 38"/>
                  <a:gd name="T4" fmla="*/ 2147483647 w 40"/>
                  <a:gd name="T5" fmla="*/ 0 h 38"/>
                  <a:gd name="T6" fmla="*/ 2147483647 w 40"/>
                  <a:gd name="T7" fmla="*/ 2147483647 h 38"/>
                  <a:gd name="T8" fmla="*/ 2147483647 w 40"/>
                  <a:gd name="T9" fmla="*/ 2147483647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33" y="38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40" y="31"/>
                    </a:lnTo>
                    <a:lnTo>
                      <a:pt x="33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7" name="Freeform 1963"/>
              <p:cNvSpPr>
                <a:spLocks noEditPoints="1"/>
              </p:cNvSpPr>
              <p:nvPr/>
            </p:nvSpPr>
            <p:spPr bwMode="auto">
              <a:xfrm>
                <a:off x="1528763" y="2179638"/>
                <a:ext cx="384175" cy="331788"/>
              </a:xfrm>
              <a:custGeom>
                <a:avLst/>
                <a:gdLst>
                  <a:gd name="T0" fmla="*/ 2147483647 w 102"/>
                  <a:gd name="T1" fmla="*/ 2147483647 h 88"/>
                  <a:gd name="T2" fmla="*/ 2147483647 w 102"/>
                  <a:gd name="T3" fmla="*/ 2147483647 h 88"/>
                  <a:gd name="T4" fmla="*/ 2147483647 w 102"/>
                  <a:gd name="T5" fmla="*/ 2147483647 h 88"/>
                  <a:gd name="T6" fmla="*/ 0 w 102"/>
                  <a:gd name="T7" fmla="*/ 2147483647 h 88"/>
                  <a:gd name="T8" fmla="*/ 0 w 102"/>
                  <a:gd name="T9" fmla="*/ 2147483647 h 88"/>
                  <a:gd name="T10" fmla="*/ 2147483647 w 102"/>
                  <a:gd name="T11" fmla="*/ 0 h 88"/>
                  <a:gd name="T12" fmla="*/ 2147483647 w 102"/>
                  <a:gd name="T13" fmla="*/ 0 h 88"/>
                  <a:gd name="T14" fmla="*/ 2147483647 w 102"/>
                  <a:gd name="T15" fmla="*/ 2147483647 h 88"/>
                  <a:gd name="T16" fmla="*/ 2147483647 w 102"/>
                  <a:gd name="T17" fmla="*/ 2147483647 h 88"/>
                  <a:gd name="T18" fmla="*/ 2147483647 w 102"/>
                  <a:gd name="T19" fmla="*/ 2147483647 h 88"/>
                  <a:gd name="T20" fmla="*/ 2147483647 w 102"/>
                  <a:gd name="T21" fmla="*/ 2147483647 h 88"/>
                  <a:gd name="T22" fmla="*/ 2147483647 w 102"/>
                  <a:gd name="T23" fmla="*/ 2147483647 h 88"/>
                  <a:gd name="T24" fmla="*/ 2147483647 w 102"/>
                  <a:gd name="T25" fmla="*/ 2147483647 h 88"/>
                  <a:gd name="T26" fmla="*/ 2147483647 w 102"/>
                  <a:gd name="T27" fmla="*/ 2147483647 h 88"/>
                  <a:gd name="T28" fmla="*/ 2147483647 w 102"/>
                  <a:gd name="T29" fmla="*/ 2147483647 h 88"/>
                  <a:gd name="T30" fmla="*/ 2147483647 w 102"/>
                  <a:gd name="T31" fmla="*/ 2147483647 h 88"/>
                  <a:gd name="T32" fmla="*/ 2147483647 w 102"/>
                  <a:gd name="T33" fmla="*/ 2147483647 h 88"/>
                  <a:gd name="T34" fmla="*/ 2147483647 w 102"/>
                  <a:gd name="T35" fmla="*/ 2147483647 h 88"/>
                  <a:gd name="T36" fmla="*/ 2147483647 w 102"/>
                  <a:gd name="T37" fmla="*/ 2147483647 h 88"/>
                  <a:gd name="T38" fmla="*/ 2147483647 w 102"/>
                  <a:gd name="T39" fmla="*/ 2147483647 h 88"/>
                  <a:gd name="T40" fmla="*/ 2147483647 w 102"/>
                  <a:gd name="T41" fmla="*/ 2147483647 h 88"/>
                  <a:gd name="T42" fmla="*/ 2147483647 w 102"/>
                  <a:gd name="T43" fmla="*/ 2147483647 h 88"/>
                  <a:gd name="T44" fmla="*/ 2147483647 w 102"/>
                  <a:gd name="T45" fmla="*/ 2147483647 h 88"/>
                  <a:gd name="T46" fmla="*/ 2147483647 w 102"/>
                  <a:gd name="T47" fmla="*/ 2147483647 h 8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2" h="88">
                    <a:moveTo>
                      <a:pt x="20" y="8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3" y="68"/>
                      <a:pt x="0" y="65"/>
                      <a:pt x="0" y="6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8" y="0"/>
                      <a:pt x="102" y="3"/>
                      <a:pt x="102" y="7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2" y="65"/>
                      <a:pt x="98" y="68"/>
                      <a:pt x="95" y="68"/>
                    </a:cubicBezTo>
                    <a:cubicBezTo>
                      <a:pt x="46" y="68"/>
                      <a:pt x="46" y="68"/>
                      <a:pt x="46" y="68"/>
                    </a:cubicBezTo>
                    <a:lnTo>
                      <a:pt x="20" y="88"/>
                    </a:lnTo>
                    <a:close/>
                    <a:moveTo>
                      <a:pt x="7" y="4"/>
                    </a:moveTo>
                    <a:cubicBezTo>
                      <a:pt x="5" y="4"/>
                      <a:pt x="4" y="5"/>
                      <a:pt x="4" y="7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3"/>
                      <a:pt x="5" y="64"/>
                      <a:pt x="7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95" y="64"/>
                      <a:pt x="95" y="64"/>
                      <a:pt x="95" y="64"/>
                    </a:cubicBezTo>
                    <a:cubicBezTo>
                      <a:pt x="96" y="64"/>
                      <a:pt x="97" y="63"/>
                      <a:pt x="97" y="61"/>
                    </a:cubicBezTo>
                    <a:cubicBezTo>
                      <a:pt x="97" y="7"/>
                      <a:pt x="97" y="7"/>
                      <a:pt x="97" y="7"/>
                    </a:cubicBezTo>
                    <a:cubicBezTo>
                      <a:pt x="97" y="5"/>
                      <a:pt x="96" y="4"/>
                      <a:pt x="95" y="4"/>
                    </a:cubicBezTo>
                    <a:lnTo>
                      <a:pt x="7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8" name="Rectangle 1964"/>
              <p:cNvSpPr>
                <a:spLocks noChangeArrowheads="1"/>
              </p:cNvSpPr>
              <p:nvPr/>
            </p:nvSpPr>
            <p:spPr bwMode="auto">
              <a:xfrm>
                <a:off x="1622425" y="2270125"/>
                <a:ext cx="203200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89" name="Rectangle 1965"/>
              <p:cNvSpPr>
                <a:spLocks noChangeArrowheads="1"/>
              </p:cNvSpPr>
              <p:nvPr/>
            </p:nvSpPr>
            <p:spPr bwMode="auto">
              <a:xfrm>
                <a:off x="1622425" y="2327275"/>
                <a:ext cx="203200" cy="14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0" name="Freeform 1966"/>
              <p:cNvSpPr>
                <a:spLocks noEditPoints="1"/>
              </p:cNvSpPr>
              <p:nvPr/>
            </p:nvSpPr>
            <p:spPr bwMode="auto">
              <a:xfrm>
                <a:off x="0" y="1047750"/>
                <a:ext cx="112713" cy="85725"/>
              </a:xfrm>
              <a:custGeom>
                <a:avLst/>
                <a:gdLst>
                  <a:gd name="T0" fmla="*/ 2147483647 w 30"/>
                  <a:gd name="T1" fmla="*/ 2147483647 h 23"/>
                  <a:gd name="T2" fmla="*/ 2147483647 w 30"/>
                  <a:gd name="T3" fmla="*/ 2147483647 h 23"/>
                  <a:gd name="T4" fmla="*/ 2147483647 w 30"/>
                  <a:gd name="T5" fmla="*/ 2147483647 h 23"/>
                  <a:gd name="T6" fmla="*/ 2147483647 w 30"/>
                  <a:gd name="T7" fmla="*/ 0 h 23"/>
                  <a:gd name="T8" fmla="*/ 2147483647 w 30"/>
                  <a:gd name="T9" fmla="*/ 2147483647 h 23"/>
                  <a:gd name="T10" fmla="*/ 2147483647 w 30"/>
                  <a:gd name="T11" fmla="*/ 2147483647 h 23"/>
                  <a:gd name="T12" fmla="*/ 2147483647 w 30"/>
                  <a:gd name="T13" fmla="*/ 2147483647 h 23"/>
                  <a:gd name="T14" fmla="*/ 2147483647 w 30"/>
                  <a:gd name="T15" fmla="*/ 2147483647 h 23"/>
                  <a:gd name="T16" fmla="*/ 2147483647 w 30"/>
                  <a:gd name="T17" fmla="*/ 2147483647 h 23"/>
                  <a:gd name="T18" fmla="*/ 2147483647 w 30"/>
                  <a:gd name="T19" fmla="*/ 2147483647 h 23"/>
                  <a:gd name="T20" fmla="*/ 2147483647 w 30"/>
                  <a:gd name="T21" fmla="*/ 2147483647 h 23"/>
                  <a:gd name="T22" fmla="*/ 2147483647 w 30"/>
                  <a:gd name="T23" fmla="*/ 2147483647 h 23"/>
                  <a:gd name="T24" fmla="*/ 2147483647 w 30"/>
                  <a:gd name="T25" fmla="*/ 2147483647 h 23"/>
                  <a:gd name="T26" fmla="*/ 2147483647 w 30"/>
                  <a:gd name="T27" fmla="*/ 2147483647 h 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0" h="23">
                    <a:moveTo>
                      <a:pt x="9" y="23"/>
                    </a:moveTo>
                    <a:cubicBezTo>
                      <a:pt x="5" y="23"/>
                      <a:pt x="1" y="21"/>
                      <a:pt x="1" y="18"/>
                    </a:cubicBezTo>
                    <a:cubicBezTo>
                      <a:pt x="0" y="13"/>
                      <a:pt x="5" y="6"/>
                      <a:pt x="13" y="2"/>
                    </a:cubicBezTo>
                    <a:cubicBezTo>
                      <a:pt x="16" y="1"/>
                      <a:pt x="19" y="0"/>
                      <a:pt x="21" y="0"/>
                    </a:cubicBezTo>
                    <a:cubicBezTo>
                      <a:pt x="26" y="0"/>
                      <a:pt x="29" y="2"/>
                      <a:pt x="29" y="6"/>
                    </a:cubicBezTo>
                    <a:cubicBezTo>
                      <a:pt x="30" y="11"/>
                      <a:pt x="25" y="18"/>
                      <a:pt x="17" y="21"/>
                    </a:cubicBezTo>
                    <a:cubicBezTo>
                      <a:pt x="14" y="23"/>
                      <a:pt x="12" y="23"/>
                      <a:pt x="9" y="23"/>
                    </a:cubicBezTo>
                    <a:close/>
                    <a:moveTo>
                      <a:pt x="21" y="5"/>
                    </a:moveTo>
                    <a:cubicBezTo>
                      <a:pt x="19" y="5"/>
                      <a:pt x="17" y="5"/>
                      <a:pt x="15" y="6"/>
                    </a:cubicBezTo>
                    <a:cubicBezTo>
                      <a:pt x="8" y="9"/>
                      <a:pt x="5" y="14"/>
                      <a:pt x="5" y="17"/>
                    </a:cubicBezTo>
                    <a:cubicBezTo>
                      <a:pt x="5" y="19"/>
                      <a:pt x="8" y="19"/>
                      <a:pt x="9" y="19"/>
                    </a:cubicBezTo>
                    <a:cubicBezTo>
                      <a:pt x="11" y="19"/>
                      <a:pt x="13" y="19"/>
                      <a:pt x="16" y="17"/>
                    </a:cubicBezTo>
                    <a:cubicBezTo>
                      <a:pt x="22" y="14"/>
                      <a:pt x="26" y="9"/>
                      <a:pt x="25" y="7"/>
                    </a:cubicBezTo>
                    <a:cubicBezTo>
                      <a:pt x="25" y="5"/>
                      <a:pt x="23" y="5"/>
                      <a:pt x="21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1" name="Rectangle 1967"/>
              <p:cNvSpPr>
                <a:spLocks noChangeArrowheads="1"/>
              </p:cNvSpPr>
              <p:nvPr/>
            </p:nvSpPr>
            <p:spPr bwMode="auto">
              <a:xfrm>
                <a:off x="93663" y="889000"/>
                <a:ext cx="15875" cy="180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2" name="Freeform 1968"/>
              <p:cNvSpPr>
                <a:spLocks noEditPoints="1"/>
              </p:cNvSpPr>
              <p:nvPr/>
            </p:nvSpPr>
            <p:spPr bwMode="auto">
              <a:xfrm>
                <a:off x="195263" y="1001713"/>
                <a:ext cx="112713" cy="87313"/>
              </a:xfrm>
              <a:custGeom>
                <a:avLst/>
                <a:gdLst>
                  <a:gd name="T0" fmla="*/ 2147483647 w 30"/>
                  <a:gd name="T1" fmla="*/ 2147483647 h 23"/>
                  <a:gd name="T2" fmla="*/ 2147483647 w 30"/>
                  <a:gd name="T3" fmla="*/ 2147483647 h 23"/>
                  <a:gd name="T4" fmla="*/ 2147483647 w 30"/>
                  <a:gd name="T5" fmla="*/ 2147483647 h 23"/>
                  <a:gd name="T6" fmla="*/ 2147483647 w 30"/>
                  <a:gd name="T7" fmla="*/ 0 h 23"/>
                  <a:gd name="T8" fmla="*/ 2147483647 w 30"/>
                  <a:gd name="T9" fmla="*/ 2147483647 h 23"/>
                  <a:gd name="T10" fmla="*/ 2147483647 w 30"/>
                  <a:gd name="T11" fmla="*/ 2147483647 h 23"/>
                  <a:gd name="T12" fmla="*/ 2147483647 w 30"/>
                  <a:gd name="T13" fmla="*/ 2147483647 h 23"/>
                  <a:gd name="T14" fmla="*/ 2147483647 w 30"/>
                  <a:gd name="T15" fmla="*/ 2147483647 h 23"/>
                  <a:gd name="T16" fmla="*/ 2147483647 w 30"/>
                  <a:gd name="T17" fmla="*/ 2147483647 h 23"/>
                  <a:gd name="T18" fmla="*/ 2147483647 w 30"/>
                  <a:gd name="T19" fmla="*/ 2147483647 h 23"/>
                  <a:gd name="T20" fmla="*/ 2147483647 w 30"/>
                  <a:gd name="T21" fmla="*/ 2147483647 h 23"/>
                  <a:gd name="T22" fmla="*/ 2147483647 w 30"/>
                  <a:gd name="T23" fmla="*/ 2147483647 h 23"/>
                  <a:gd name="T24" fmla="*/ 2147483647 w 30"/>
                  <a:gd name="T25" fmla="*/ 2147483647 h 23"/>
                  <a:gd name="T26" fmla="*/ 2147483647 w 30"/>
                  <a:gd name="T27" fmla="*/ 2147483647 h 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0" h="23">
                    <a:moveTo>
                      <a:pt x="9" y="23"/>
                    </a:moveTo>
                    <a:cubicBezTo>
                      <a:pt x="5" y="23"/>
                      <a:pt x="1" y="21"/>
                      <a:pt x="1" y="17"/>
                    </a:cubicBezTo>
                    <a:cubicBezTo>
                      <a:pt x="0" y="12"/>
                      <a:pt x="5" y="5"/>
                      <a:pt x="13" y="2"/>
                    </a:cubicBezTo>
                    <a:cubicBezTo>
                      <a:pt x="16" y="0"/>
                      <a:pt x="19" y="0"/>
                      <a:pt x="21" y="0"/>
                    </a:cubicBezTo>
                    <a:cubicBezTo>
                      <a:pt x="26" y="0"/>
                      <a:pt x="29" y="2"/>
                      <a:pt x="29" y="5"/>
                    </a:cubicBezTo>
                    <a:cubicBezTo>
                      <a:pt x="30" y="10"/>
                      <a:pt x="25" y="17"/>
                      <a:pt x="17" y="21"/>
                    </a:cubicBezTo>
                    <a:cubicBezTo>
                      <a:pt x="14" y="22"/>
                      <a:pt x="12" y="23"/>
                      <a:pt x="9" y="23"/>
                    </a:cubicBezTo>
                    <a:close/>
                    <a:moveTo>
                      <a:pt x="21" y="4"/>
                    </a:moveTo>
                    <a:cubicBezTo>
                      <a:pt x="19" y="4"/>
                      <a:pt x="17" y="5"/>
                      <a:pt x="15" y="6"/>
                    </a:cubicBezTo>
                    <a:cubicBezTo>
                      <a:pt x="8" y="9"/>
                      <a:pt x="5" y="14"/>
                      <a:pt x="5" y="17"/>
                    </a:cubicBezTo>
                    <a:cubicBezTo>
                      <a:pt x="5" y="18"/>
                      <a:pt x="8" y="19"/>
                      <a:pt x="9" y="19"/>
                    </a:cubicBezTo>
                    <a:cubicBezTo>
                      <a:pt x="11" y="19"/>
                      <a:pt x="13" y="18"/>
                      <a:pt x="16" y="17"/>
                    </a:cubicBezTo>
                    <a:cubicBezTo>
                      <a:pt x="22" y="14"/>
                      <a:pt x="26" y="9"/>
                      <a:pt x="25" y="6"/>
                    </a:cubicBezTo>
                    <a:cubicBezTo>
                      <a:pt x="25" y="4"/>
                      <a:pt x="23" y="4"/>
                      <a:pt x="21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3" name="Rectangle 1969"/>
              <p:cNvSpPr>
                <a:spLocks noChangeArrowheads="1"/>
              </p:cNvSpPr>
              <p:nvPr/>
            </p:nvSpPr>
            <p:spPr bwMode="auto">
              <a:xfrm>
                <a:off x="290513" y="839788"/>
                <a:ext cx="14288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4" name="Freeform 1970"/>
              <p:cNvSpPr>
                <a:spLocks noEditPoints="1"/>
              </p:cNvSpPr>
              <p:nvPr/>
            </p:nvSpPr>
            <p:spPr bwMode="auto">
              <a:xfrm>
                <a:off x="93663" y="831850"/>
                <a:ext cx="211138" cy="128588"/>
              </a:xfrm>
              <a:custGeom>
                <a:avLst/>
                <a:gdLst>
                  <a:gd name="T0" fmla="*/ 0 w 133"/>
                  <a:gd name="T1" fmla="*/ 2147483647 h 81"/>
                  <a:gd name="T2" fmla="*/ 0 w 133"/>
                  <a:gd name="T3" fmla="*/ 2147483647 h 81"/>
                  <a:gd name="T4" fmla="*/ 2147483647 w 133"/>
                  <a:gd name="T5" fmla="*/ 0 h 81"/>
                  <a:gd name="T6" fmla="*/ 2147483647 w 133"/>
                  <a:gd name="T7" fmla="*/ 2147483647 h 81"/>
                  <a:gd name="T8" fmla="*/ 0 w 133"/>
                  <a:gd name="T9" fmla="*/ 2147483647 h 81"/>
                  <a:gd name="T10" fmla="*/ 2147483647 w 133"/>
                  <a:gd name="T11" fmla="*/ 2147483647 h 81"/>
                  <a:gd name="T12" fmla="*/ 2147483647 w 133"/>
                  <a:gd name="T13" fmla="*/ 2147483647 h 81"/>
                  <a:gd name="T14" fmla="*/ 2147483647 w 133"/>
                  <a:gd name="T15" fmla="*/ 2147483647 h 81"/>
                  <a:gd name="T16" fmla="*/ 2147483647 w 133"/>
                  <a:gd name="T17" fmla="*/ 2147483647 h 81"/>
                  <a:gd name="T18" fmla="*/ 2147483647 w 133"/>
                  <a:gd name="T19" fmla="*/ 2147483647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81">
                    <a:moveTo>
                      <a:pt x="0" y="81"/>
                    </a:moveTo>
                    <a:lnTo>
                      <a:pt x="0" y="31"/>
                    </a:lnTo>
                    <a:lnTo>
                      <a:pt x="133" y="0"/>
                    </a:lnTo>
                    <a:lnTo>
                      <a:pt x="133" y="48"/>
                    </a:lnTo>
                    <a:lnTo>
                      <a:pt x="0" y="81"/>
                    </a:lnTo>
                    <a:close/>
                    <a:moveTo>
                      <a:pt x="10" y="41"/>
                    </a:moveTo>
                    <a:lnTo>
                      <a:pt x="10" y="69"/>
                    </a:lnTo>
                    <a:lnTo>
                      <a:pt x="124" y="41"/>
                    </a:lnTo>
                    <a:lnTo>
                      <a:pt x="124" y="12"/>
                    </a:lnTo>
                    <a:lnTo>
                      <a:pt x="1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5" name="Freeform 1971"/>
              <p:cNvSpPr>
                <a:spLocks noEditPoints="1"/>
              </p:cNvSpPr>
              <p:nvPr/>
            </p:nvSpPr>
            <p:spPr bwMode="auto">
              <a:xfrm>
                <a:off x="0" y="1047750"/>
                <a:ext cx="112713" cy="85725"/>
              </a:xfrm>
              <a:custGeom>
                <a:avLst/>
                <a:gdLst>
                  <a:gd name="T0" fmla="*/ 2147483647 w 30"/>
                  <a:gd name="T1" fmla="*/ 2147483647 h 23"/>
                  <a:gd name="T2" fmla="*/ 2147483647 w 30"/>
                  <a:gd name="T3" fmla="*/ 2147483647 h 23"/>
                  <a:gd name="T4" fmla="*/ 2147483647 w 30"/>
                  <a:gd name="T5" fmla="*/ 2147483647 h 23"/>
                  <a:gd name="T6" fmla="*/ 2147483647 w 30"/>
                  <a:gd name="T7" fmla="*/ 0 h 23"/>
                  <a:gd name="T8" fmla="*/ 2147483647 w 30"/>
                  <a:gd name="T9" fmla="*/ 2147483647 h 23"/>
                  <a:gd name="T10" fmla="*/ 2147483647 w 30"/>
                  <a:gd name="T11" fmla="*/ 2147483647 h 23"/>
                  <a:gd name="T12" fmla="*/ 2147483647 w 30"/>
                  <a:gd name="T13" fmla="*/ 2147483647 h 23"/>
                  <a:gd name="T14" fmla="*/ 2147483647 w 30"/>
                  <a:gd name="T15" fmla="*/ 2147483647 h 23"/>
                  <a:gd name="T16" fmla="*/ 2147483647 w 30"/>
                  <a:gd name="T17" fmla="*/ 2147483647 h 23"/>
                  <a:gd name="T18" fmla="*/ 2147483647 w 30"/>
                  <a:gd name="T19" fmla="*/ 2147483647 h 23"/>
                  <a:gd name="T20" fmla="*/ 2147483647 w 30"/>
                  <a:gd name="T21" fmla="*/ 2147483647 h 23"/>
                  <a:gd name="T22" fmla="*/ 2147483647 w 30"/>
                  <a:gd name="T23" fmla="*/ 2147483647 h 23"/>
                  <a:gd name="T24" fmla="*/ 2147483647 w 30"/>
                  <a:gd name="T25" fmla="*/ 2147483647 h 23"/>
                  <a:gd name="T26" fmla="*/ 2147483647 w 30"/>
                  <a:gd name="T27" fmla="*/ 2147483647 h 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0" h="23">
                    <a:moveTo>
                      <a:pt x="9" y="23"/>
                    </a:moveTo>
                    <a:cubicBezTo>
                      <a:pt x="5" y="23"/>
                      <a:pt x="1" y="21"/>
                      <a:pt x="1" y="18"/>
                    </a:cubicBezTo>
                    <a:cubicBezTo>
                      <a:pt x="0" y="13"/>
                      <a:pt x="5" y="6"/>
                      <a:pt x="13" y="2"/>
                    </a:cubicBezTo>
                    <a:cubicBezTo>
                      <a:pt x="16" y="1"/>
                      <a:pt x="19" y="0"/>
                      <a:pt x="21" y="0"/>
                    </a:cubicBezTo>
                    <a:cubicBezTo>
                      <a:pt x="26" y="0"/>
                      <a:pt x="29" y="2"/>
                      <a:pt x="29" y="6"/>
                    </a:cubicBezTo>
                    <a:cubicBezTo>
                      <a:pt x="30" y="11"/>
                      <a:pt x="25" y="18"/>
                      <a:pt x="17" y="21"/>
                    </a:cubicBezTo>
                    <a:cubicBezTo>
                      <a:pt x="14" y="23"/>
                      <a:pt x="12" y="23"/>
                      <a:pt x="9" y="23"/>
                    </a:cubicBezTo>
                    <a:close/>
                    <a:moveTo>
                      <a:pt x="21" y="5"/>
                    </a:moveTo>
                    <a:cubicBezTo>
                      <a:pt x="19" y="5"/>
                      <a:pt x="17" y="5"/>
                      <a:pt x="15" y="6"/>
                    </a:cubicBezTo>
                    <a:cubicBezTo>
                      <a:pt x="8" y="9"/>
                      <a:pt x="5" y="14"/>
                      <a:pt x="5" y="17"/>
                    </a:cubicBezTo>
                    <a:cubicBezTo>
                      <a:pt x="5" y="19"/>
                      <a:pt x="8" y="19"/>
                      <a:pt x="9" y="19"/>
                    </a:cubicBezTo>
                    <a:cubicBezTo>
                      <a:pt x="11" y="19"/>
                      <a:pt x="13" y="19"/>
                      <a:pt x="16" y="17"/>
                    </a:cubicBezTo>
                    <a:cubicBezTo>
                      <a:pt x="22" y="14"/>
                      <a:pt x="26" y="9"/>
                      <a:pt x="25" y="7"/>
                    </a:cubicBezTo>
                    <a:cubicBezTo>
                      <a:pt x="25" y="5"/>
                      <a:pt x="23" y="5"/>
                      <a:pt x="21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6" name="Rectangle 1972"/>
              <p:cNvSpPr>
                <a:spLocks noChangeArrowheads="1"/>
              </p:cNvSpPr>
              <p:nvPr/>
            </p:nvSpPr>
            <p:spPr bwMode="auto">
              <a:xfrm>
                <a:off x="93663" y="889000"/>
                <a:ext cx="15875" cy="180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7" name="Freeform 1973"/>
              <p:cNvSpPr>
                <a:spLocks noEditPoints="1"/>
              </p:cNvSpPr>
              <p:nvPr/>
            </p:nvSpPr>
            <p:spPr bwMode="auto">
              <a:xfrm>
                <a:off x="195263" y="1001713"/>
                <a:ext cx="112713" cy="87313"/>
              </a:xfrm>
              <a:custGeom>
                <a:avLst/>
                <a:gdLst>
                  <a:gd name="T0" fmla="*/ 2147483647 w 30"/>
                  <a:gd name="T1" fmla="*/ 2147483647 h 23"/>
                  <a:gd name="T2" fmla="*/ 2147483647 w 30"/>
                  <a:gd name="T3" fmla="*/ 2147483647 h 23"/>
                  <a:gd name="T4" fmla="*/ 2147483647 w 30"/>
                  <a:gd name="T5" fmla="*/ 2147483647 h 23"/>
                  <a:gd name="T6" fmla="*/ 2147483647 w 30"/>
                  <a:gd name="T7" fmla="*/ 0 h 23"/>
                  <a:gd name="T8" fmla="*/ 2147483647 w 30"/>
                  <a:gd name="T9" fmla="*/ 2147483647 h 23"/>
                  <a:gd name="T10" fmla="*/ 2147483647 w 30"/>
                  <a:gd name="T11" fmla="*/ 2147483647 h 23"/>
                  <a:gd name="T12" fmla="*/ 2147483647 w 30"/>
                  <a:gd name="T13" fmla="*/ 2147483647 h 23"/>
                  <a:gd name="T14" fmla="*/ 2147483647 w 30"/>
                  <a:gd name="T15" fmla="*/ 2147483647 h 23"/>
                  <a:gd name="T16" fmla="*/ 2147483647 w 30"/>
                  <a:gd name="T17" fmla="*/ 2147483647 h 23"/>
                  <a:gd name="T18" fmla="*/ 2147483647 w 30"/>
                  <a:gd name="T19" fmla="*/ 2147483647 h 23"/>
                  <a:gd name="T20" fmla="*/ 2147483647 w 30"/>
                  <a:gd name="T21" fmla="*/ 2147483647 h 23"/>
                  <a:gd name="T22" fmla="*/ 2147483647 w 30"/>
                  <a:gd name="T23" fmla="*/ 2147483647 h 23"/>
                  <a:gd name="T24" fmla="*/ 2147483647 w 30"/>
                  <a:gd name="T25" fmla="*/ 2147483647 h 23"/>
                  <a:gd name="T26" fmla="*/ 2147483647 w 30"/>
                  <a:gd name="T27" fmla="*/ 2147483647 h 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0" h="23">
                    <a:moveTo>
                      <a:pt x="9" y="23"/>
                    </a:moveTo>
                    <a:cubicBezTo>
                      <a:pt x="5" y="23"/>
                      <a:pt x="1" y="21"/>
                      <a:pt x="1" y="17"/>
                    </a:cubicBezTo>
                    <a:cubicBezTo>
                      <a:pt x="0" y="12"/>
                      <a:pt x="5" y="5"/>
                      <a:pt x="13" y="2"/>
                    </a:cubicBezTo>
                    <a:cubicBezTo>
                      <a:pt x="16" y="0"/>
                      <a:pt x="19" y="0"/>
                      <a:pt x="21" y="0"/>
                    </a:cubicBezTo>
                    <a:cubicBezTo>
                      <a:pt x="26" y="0"/>
                      <a:pt x="29" y="2"/>
                      <a:pt x="29" y="5"/>
                    </a:cubicBezTo>
                    <a:cubicBezTo>
                      <a:pt x="30" y="10"/>
                      <a:pt x="25" y="17"/>
                      <a:pt x="17" y="21"/>
                    </a:cubicBezTo>
                    <a:cubicBezTo>
                      <a:pt x="14" y="22"/>
                      <a:pt x="12" y="23"/>
                      <a:pt x="9" y="23"/>
                    </a:cubicBezTo>
                    <a:close/>
                    <a:moveTo>
                      <a:pt x="21" y="4"/>
                    </a:moveTo>
                    <a:cubicBezTo>
                      <a:pt x="19" y="4"/>
                      <a:pt x="17" y="5"/>
                      <a:pt x="15" y="6"/>
                    </a:cubicBezTo>
                    <a:cubicBezTo>
                      <a:pt x="8" y="9"/>
                      <a:pt x="5" y="14"/>
                      <a:pt x="5" y="17"/>
                    </a:cubicBezTo>
                    <a:cubicBezTo>
                      <a:pt x="5" y="18"/>
                      <a:pt x="8" y="19"/>
                      <a:pt x="9" y="19"/>
                    </a:cubicBezTo>
                    <a:cubicBezTo>
                      <a:pt x="11" y="19"/>
                      <a:pt x="13" y="18"/>
                      <a:pt x="16" y="17"/>
                    </a:cubicBezTo>
                    <a:cubicBezTo>
                      <a:pt x="22" y="14"/>
                      <a:pt x="26" y="9"/>
                      <a:pt x="25" y="6"/>
                    </a:cubicBezTo>
                    <a:cubicBezTo>
                      <a:pt x="25" y="4"/>
                      <a:pt x="23" y="4"/>
                      <a:pt x="21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8" name="Rectangle 1974"/>
              <p:cNvSpPr>
                <a:spLocks noChangeArrowheads="1"/>
              </p:cNvSpPr>
              <p:nvPr/>
            </p:nvSpPr>
            <p:spPr bwMode="auto">
              <a:xfrm>
                <a:off x="290513" y="839788"/>
                <a:ext cx="14288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9" name="Freeform 1975"/>
              <p:cNvSpPr>
                <a:spLocks noEditPoints="1"/>
              </p:cNvSpPr>
              <p:nvPr/>
            </p:nvSpPr>
            <p:spPr bwMode="auto">
              <a:xfrm>
                <a:off x="93663" y="831850"/>
                <a:ext cx="211138" cy="128588"/>
              </a:xfrm>
              <a:custGeom>
                <a:avLst/>
                <a:gdLst>
                  <a:gd name="T0" fmla="*/ 0 w 133"/>
                  <a:gd name="T1" fmla="*/ 2147483647 h 81"/>
                  <a:gd name="T2" fmla="*/ 0 w 133"/>
                  <a:gd name="T3" fmla="*/ 2147483647 h 81"/>
                  <a:gd name="T4" fmla="*/ 2147483647 w 133"/>
                  <a:gd name="T5" fmla="*/ 0 h 81"/>
                  <a:gd name="T6" fmla="*/ 2147483647 w 133"/>
                  <a:gd name="T7" fmla="*/ 2147483647 h 81"/>
                  <a:gd name="T8" fmla="*/ 0 w 133"/>
                  <a:gd name="T9" fmla="*/ 2147483647 h 81"/>
                  <a:gd name="T10" fmla="*/ 2147483647 w 133"/>
                  <a:gd name="T11" fmla="*/ 2147483647 h 81"/>
                  <a:gd name="T12" fmla="*/ 2147483647 w 133"/>
                  <a:gd name="T13" fmla="*/ 2147483647 h 81"/>
                  <a:gd name="T14" fmla="*/ 2147483647 w 133"/>
                  <a:gd name="T15" fmla="*/ 2147483647 h 81"/>
                  <a:gd name="T16" fmla="*/ 2147483647 w 133"/>
                  <a:gd name="T17" fmla="*/ 2147483647 h 81"/>
                  <a:gd name="T18" fmla="*/ 2147483647 w 133"/>
                  <a:gd name="T19" fmla="*/ 2147483647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81">
                    <a:moveTo>
                      <a:pt x="0" y="81"/>
                    </a:moveTo>
                    <a:lnTo>
                      <a:pt x="0" y="31"/>
                    </a:lnTo>
                    <a:lnTo>
                      <a:pt x="133" y="0"/>
                    </a:lnTo>
                    <a:lnTo>
                      <a:pt x="133" y="48"/>
                    </a:lnTo>
                    <a:lnTo>
                      <a:pt x="0" y="81"/>
                    </a:lnTo>
                    <a:close/>
                    <a:moveTo>
                      <a:pt x="10" y="41"/>
                    </a:moveTo>
                    <a:lnTo>
                      <a:pt x="10" y="69"/>
                    </a:lnTo>
                    <a:lnTo>
                      <a:pt x="124" y="41"/>
                    </a:lnTo>
                    <a:lnTo>
                      <a:pt x="124" y="12"/>
                    </a:lnTo>
                    <a:lnTo>
                      <a:pt x="1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0" name="Freeform 1976"/>
              <p:cNvSpPr>
                <a:spLocks noEditPoints="1"/>
              </p:cNvSpPr>
              <p:nvPr/>
            </p:nvSpPr>
            <p:spPr bwMode="auto">
              <a:xfrm>
                <a:off x="850900" y="2289175"/>
                <a:ext cx="301625" cy="266700"/>
              </a:xfrm>
              <a:custGeom>
                <a:avLst/>
                <a:gdLst>
                  <a:gd name="T0" fmla="*/ 2147483647 w 80"/>
                  <a:gd name="T1" fmla="*/ 2147483647 h 71"/>
                  <a:gd name="T2" fmla="*/ 2147483647 w 80"/>
                  <a:gd name="T3" fmla="*/ 2147483647 h 71"/>
                  <a:gd name="T4" fmla="*/ 2147483647 w 80"/>
                  <a:gd name="T5" fmla="*/ 2147483647 h 71"/>
                  <a:gd name="T6" fmla="*/ 2147483647 w 80"/>
                  <a:gd name="T7" fmla="*/ 2147483647 h 71"/>
                  <a:gd name="T8" fmla="*/ 2147483647 w 80"/>
                  <a:gd name="T9" fmla="*/ 2147483647 h 71"/>
                  <a:gd name="T10" fmla="*/ 2147483647 w 80"/>
                  <a:gd name="T11" fmla="*/ 2147483647 h 71"/>
                  <a:gd name="T12" fmla="*/ 2147483647 w 80"/>
                  <a:gd name="T13" fmla="*/ 2147483647 h 71"/>
                  <a:gd name="T14" fmla="*/ 2147483647 w 80"/>
                  <a:gd name="T15" fmla="*/ 2147483647 h 71"/>
                  <a:gd name="T16" fmla="*/ 2147483647 w 80"/>
                  <a:gd name="T17" fmla="*/ 2147483647 h 71"/>
                  <a:gd name="T18" fmla="*/ 2147483647 w 80"/>
                  <a:gd name="T19" fmla="*/ 2147483647 h 71"/>
                  <a:gd name="T20" fmla="*/ 2147483647 w 80"/>
                  <a:gd name="T21" fmla="*/ 0 h 71"/>
                  <a:gd name="T22" fmla="*/ 2147483647 w 80"/>
                  <a:gd name="T23" fmla="*/ 0 h 71"/>
                  <a:gd name="T24" fmla="*/ 2147483647 w 80"/>
                  <a:gd name="T25" fmla="*/ 2147483647 h 71"/>
                  <a:gd name="T26" fmla="*/ 2147483647 w 80"/>
                  <a:gd name="T27" fmla="*/ 2147483647 h 71"/>
                  <a:gd name="T28" fmla="*/ 2147483647 w 80"/>
                  <a:gd name="T29" fmla="*/ 2147483647 h 71"/>
                  <a:gd name="T30" fmla="*/ 2147483647 w 80"/>
                  <a:gd name="T31" fmla="*/ 2147483647 h 71"/>
                  <a:gd name="T32" fmla="*/ 2147483647 w 80"/>
                  <a:gd name="T33" fmla="*/ 2147483647 h 71"/>
                  <a:gd name="T34" fmla="*/ 2147483647 w 80"/>
                  <a:gd name="T35" fmla="*/ 2147483647 h 71"/>
                  <a:gd name="T36" fmla="*/ 2147483647 w 80"/>
                  <a:gd name="T37" fmla="*/ 2147483647 h 71"/>
                  <a:gd name="T38" fmla="*/ 2147483647 w 80"/>
                  <a:gd name="T39" fmla="*/ 2147483647 h 71"/>
                  <a:gd name="T40" fmla="*/ 2147483647 w 80"/>
                  <a:gd name="T41" fmla="*/ 2147483647 h 71"/>
                  <a:gd name="T42" fmla="*/ 2147483647 w 80"/>
                  <a:gd name="T43" fmla="*/ 2147483647 h 71"/>
                  <a:gd name="T44" fmla="*/ 2147483647 w 80"/>
                  <a:gd name="T45" fmla="*/ 2147483647 h 71"/>
                  <a:gd name="T46" fmla="*/ 2147483647 w 80"/>
                  <a:gd name="T47" fmla="*/ 2147483647 h 71"/>
                  <a:gd name="T48" fmla="*/ 2147483647 w 80"/>
                  <a:gd name="T49" fmla="*/ 2147483647 h 71"/>
                  <a:gd name="T50" fmla="*/ 2147483647 w 80"/>
                  <a:gd name="T51" fmla="*/ 2147483647 h 71"/>
                  <a:gd name="T52" fmla="*/ 2147483647 w 80"/>
                  <a:gd name="T53" fmla="*/ 2147483647 h 71"/>
                  <a:gd name="T54" fmla="*/ 2147483647 w 80"/>
                  <a:gd name="T55" fmla="*/ 2147483647 h 71"/>
                  <a:gd name="T56" fmla="*/ 2147483647 w 80"/>
                  <a:gd name="T57" fmla="*/ 2147483647 h 71"/>
                  <a:gd name="T58" fmla="*/ 2147483647 w 80"/>
                  <a:gd name="T59" fmla="*/ 2147483647 h 71"/>
                  <a:gd name="T60" fmla="*/ 2147483647 w 80"/>
                  <a:gd name="T61" fmla="*/ 2147483647 h 71"/>
                  <a:gd name="T62" fmla="*/ 2147483647 w 80"/>
                  <a:gd name="T63" fmla="*/ 2147483647 h 7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80" h="71">
                    <a:moveTo>
                      <a:pt x="39" y="71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6" y="66"/>
                      <a:pt x="30" y="62"/>
                      <a:pt x="26" y="59"/>
                    </a:cubicBezTo>
                    <a:cubicBezTo>
                      <a:pt x="11" y="47"/>
                      <a:pt x="3" y="39"/>
                      <a:pt x="2" y="32"/>
                    </a:cubicBezTo>
                    <a:cubicBezTo>
                      <a:pt x="1" y="30"/>
                      <a:pt x="1" y="28"/>
                      <a:pt x="1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7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30" y="1"/>
                      <a:pt x="36" y="4"/>
                      <a:pt x="40" y="9"/>
                    </a:cubicBezTo>
                    <a:cubicBezTo>
                      <a:pt x="44" y="4"/>
                      <a:pt x="51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0" y="0"/>
                      <a:pt x="80" y="11"/>
                      <a:pt x="80" y="24"/>
                    </a:cubicBezTo>
                    <a:cubicBezTo>
                      <a:pt x="80" y="27"/>
                      <a:pt x="80" y="29"/>
                      <a:pt x="79" y="32"/>
                    </a:cubicBezTo>
                    <a:cubicBezTo>
                      <a:pt x="78" y="38"/>
                      <a:pt x="70" y="47"/>
                      <a:pt x="56" y="59"/>
                    </a:cubicBezTo>
                    <a:cubicBezTo>
                      <a:pt x="50" y="63"/>
                      <a:pt x="46" y="67"/>
                      <a:pt x="42" y="69"/>
                    </a:cubicBezTo>
                    <a:lnTo>
                      <a:pt x="39" y="71"/>
                    </a:lnTo>
                    <a:close/>
                    <a:moveTo>
                      <a:pt x="23" y="5"/>
                    </a:moveTo>
                    <a:cubicBezTo>
                      <a:pt x="18" y="5"/>
                      <a:pt x="14" y="7"/>
                      <a:pt x="11" y="10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27"/>
                      <a:pt x="5" y="29"/>
                      <a:pt x="6" y="31"/>
                    </a:cubicBezTo>
                    <a:cubicBezTo>
                      <a:pt x="7" y="35"/>
                      <a:pt x="11" y="42"/>
                      <a:pt x="29" y="55"/>
                    </a:cubicBezTo>
                    <a:cubicBezTo>
                      <a:pt x="32" y="58"/>
                      <a:pt x="38" y="63"/>
                      <a:pt x="41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4" y="62"/>
                      <a:pt x="48" y="59"/>
                      <a:pt x="53" y="55"/>
                    </a:cubicBezTo>
                    <a:cubicBezTo>
                      <a:pt x="71" y="41"/>
                      <a:pt x="74" y="33"/>
                      <a:pt x="75" y="31"/>
                    </a:cubicBezTo>
                    <a:cubicBezTo>
                      <a:pt x="76" y="28"/>
                      <a:pt x="76" y="26"/>
                      <a:pt x="76" y="24"/>
                    </a:cubicBezTo>
                    <a:cubicBezTo>
                      <a:pt x="76" y="13"/>
                      <a:pt x="68" y="5"/>
                      <a:pt x="58" y="5"/>
                    </a:cubicBezTo>
                    <a:cubicBezTo>
                      <a:pt x="51" y="5"/>
                      <a:pt x="45" y="8"/>
                      <a:pt x="42" y="14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5" y="8"/>
                      <a:pt x="29" y="5"/>
                      <a:pt x="23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1" name="Freeform 1977"/>
              <p:cNvSpPr/>
              <p:nvPr/>
            </p:nvSpPr>
            <p:spPr bwMode="auto">
              <a:xfrm>
                <a:off x="1069975" y="2330450"/>
                <a:ext cx="44450" cy="68263"/>
              </a:xfrm>
              <a:custGeom>
                <a:avLst/>
                <a:gdLst>
                  <a:gd name="T0" fmla="*/ 2147483647 w 12"/>
                  <a:gd name="T1" fmla="*/ 2147483647 h 18"/>
                  <a:gd name="T2" fmla="*/ 2147483647 w 12"/>
                  <a:gd name="T3" fmla="*/ 2147483647 h 18"/>
                  <a:gd name="T4" fmla="*/ 2147483647 w 12"/>
                  <a:gd name="T5" fmla="*/ 2147483647 h 18"/>
                  <a:gd name="T6" fmla="*/ 2147483647 w 12"/>
                  <a:gd name="T7" fmla="*/ 2147483647 h 18"/>
                  <a:gd name="T8" fmla="*/ 0 w 12"/>
                  <a:gd name="T9" fmla="*/ 2147483647 h 18"/>
                  <a:gd name="T10" fmla="*/ 0 w 12"/>
                  <a:gd name="T11" fmla="*/ 0 h 18"/>
                  <a:gd name="T12" fmla="*/ 2147483647 w 12"/>
                  <a:gd name="T13" fmla="*/ 2147483647 h 18"/>
                  <a:gd name="T14" fmla="*/ 2147483647 w 12"/>
                  <a:gd name="T15" fmla="*/ 2147483647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" h="18">
                    <a:moveTo>
                      <a:pt x="11" y="18"/>
                    </a:move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8" y="14"/>
                      <a:pt x="8" y="13"/>
                    </a:cubicBezTo>
                    <a:cubicBezTo>
                      <a:pt x="7" y="8"/>
                      <a:pt x="4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6"/>
                      <a:pt x="12" y="13"/>
                    </a:cubicBezTo>
                    <a:cubicBezTo>
                      <a:pt x="12" y="15"/>
                      <a:pt x="12" y="16"/>
                      <a:pt x="11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2" name="Freeform 1978"/>
              <p:cNvSpPr>
                <a:spLocks noEditPoints="1"/>
              </p:cNvSpPr>
              <p:nvPr/>
            </p:nvSpPr>
            <p:spPr bwMode="auto">
              <a:xfrm>
                <a:off x="1446213" y="0"/>
                <a:ext cx="312738" cy="373063"/>
              </a:xfrm>
              <a:custGeom>
                <a:avLst/>
                <a:gdLst>
                  <a:gd name="T0" fmla="*/ 2147483647 w 83"/>
                  <a:gd name="T1" fmla="*/ 2147483647 h 99"/>
                  <a:gd name="T2" fmla="*/ 2147483647 w 83"/>
                  <a:gd name="T3" fmla="*/ 2147483647 h 99"/>
                  <a:gd name="T4" fmla="*/ 2147483647 w 83"/>
                  <a:gd name="T5" fmla="*/ 2147483647 h 99"/>
                  <a:gd name="T6" fmla="*/ 2147483647 w 83"/>
                  <a:gd name="T7" fmla="*/ 2147483647 h 99"/>
                  <a:gd name="T8" fmla="*/ 0 w 83"/>
                  <a:gd name="T9" fmla="*/ 2147483647 h 99"/>
                  <a:gd name="T10" fmla="*/ 2147483647 w 83"/>
                  <a:gd name="T11" fmla="*/ 0 h 99"/>
                  <a:gd name="T12" fmla="*/ 2147483647 w 83"/>
                  <a:gd name="T13" fmla="*/ 2147483647 h 99"/>
                  <a:gd name="T14" fmla="*/ 2147483647 w 83"/>
                  <a:gd name="T15" fmla="*/ 2147483647 h 99"/>
                  <a:gd name="T16" fmla="*/ 2147483647 w 83"/>
                  <a:gd name="T17" fmla="*/ 2147483647 h 99"/>
                  <a:gd name="T18" fmla="*/ 2147483647 w 83"/>
                  <a:gd name="T19" fmla="*/ 2147483647 h 99"/>
                  <a:gd name="T20" fmla="*/ 2147483647 w 83"/>
                  <a:gd name="T21" fmla="*/ 2147483647 h 99"/>
                  <a:gd name="T22" fmla="*/ 2147483647 w 83"/>
                  <a:gd name="T23" fmla="*/ 2147483647 h 99"/>
                  <a:gd name="T24" fmla="*/ 2147483647 w 83"/>
                  <a:gd name="T25" fmla="*/ 2147483647 h 99"/>
                  <a:gd name="T26" fmla="*/ 2147483647 w 83"/>
                  <a:gd name="T27" fmla="*/ 2147483647 h 99"/>
                  <a:gd name="T28" fmla="*/ 2147483647 w 83"/>
                  <a:gd name="T29" fmla="*/ 2147483647 h 99"/>
                  <a:gd name="T30" fmla="*/ 2147483647 w 83"/>
                  <a:gd name="T31" fmla="*/ 2147483647 h 99"/>
                  <a:gd name="T32" fmla="*/ 2147483647 w 83"/>
                  <a:gd name="T33" fmla="*/ 2147483647 h 99"/>
                  <a:gd name="T34" fmla="*/ 2147483647 w 83"/>
                  <a:gd name="T35" fmla="*/ 2147483647 h 9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3" h="99">
                    <a:moveTo>
                      <a:pt x="64" y="99"/>
                    </a:moveTo>
                    <a:cubicBezTo>
                      <a:pt x="19" y="99"/>
                      <a:pt x="19" y="99"/>
                      <a:pt x="19" y="99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20" y="94"/>
                      <a:pt x="19" y="85"/>
                      <a:pt x="16" y="81"/>
                    </a:cubicBezTo>
                    <a:cubicBezTo>
                      <a:pt x="0" y="61"/>
                      <a:pt x="0" y="41"/>
                      <a:pt x="0" y="41"/>
                    </a:cubicBez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  <a:cubicBezTo>
                      <a:pt x="83" y="41"/>
                      <a:pt x="82" y="61"/>
                      <a:pt x="67" y="81"/>
                    </a:cubicBezTo>
                    <a:cubicBezTo>
                      <a:pt x="64" y="85"/>
                      <a:pt x="63" y="94"/>
                      <a:pt x="64" y="97"/>
                    </a:cubicBezTo>
                    <a:lnTo>
                      <a:pt x="64" y="99"/>
                    </a:lnTo>
                    <a:close/>
                    <a:moveTo>
                      <a:pt x="24" y="95"/>
                    </a:moveTo>
                    <a:cubicBezTo>
                      <a:pt x="59" y="95"/>
                      <a:pt x="59" y="95"/>
                      <a:pt x="59" y="95"/>
                    </a:cubicBezTo>
                    <a:cubicBezTo>
                      <a:pt x="59" y="91"/>
                      <a:pt x="60" y="83"/>
                      <a:pt x="63" y="78"/>
                    </a:cubicBezTo>
                    <a:cubicBezTo>
                      <a:pt x="78" y="59"/>
                      <a:pt x="78" y="41"/>
                      <a:pt x="78" y="41"/>
                    </a:cubicBezTo>
                    <a:cubicBezTo>
                      <a:pt x="78" y="21"/>
                      <a:pt x="62" y="4"/>
                      <a:pt x="41" y="4"/>
                    </a:cubicBezTo>
                    <a:cubicBezTo>
                      <a:pt x="21" y="4"/>
                      <a:pt x="4" y="21"/>
                      <a:pt x="4" y="41"/>
                    </a:cubicBezTo>
                    <a:cubicBezTo>
                      <a:pt x="4" y="41"/>
                      <a:pt x="5" y="59"/>
                      <a:pt x="20" y="78"/>
                    </a:cubicBezTo>
                    <a:cubicBezTo>
                      <a:pt x="23" y="83"/>
                      <a:pt x="24" y="91"/>
                      <a:pt x="24" y="9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3" name="Rectangle 1979"/>
              <p:cNvSpPr>
                <a:spLocks noChangeArrowheads="1"/>
              </p:cNvSpPr>
              <p:nvPr/>
            </p:nvSpPr>
            <p:spPr bwMode="auto">
              <a:xfrm>
                <a:off x="1525588" y="400050"/>
                <a:ext cx="153988" cy="19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04" name="Rectangle 1980"/>
              <p:cNvSpPr>
                <a:spLocks noChangeArrowheads="1"/>
              </p:cNvSpPr>
              <p:nvPr/>
            </p:nvSpPr>
            <p:spPr bwMode="auto">
              <a:xfrm>
                <a:off x="1544638" y="444500"/>
                <a:ext cx="115888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05" name="Freeform 1981"/>
              <p:cNvSpPr/>
              <p:nvPr/>
            </p:nvSpPr>
            <p:spPr bwMode="auto">
              <a:xfrm>
                <a:off x="1544638" y="150813"/>
                <a:ext cx="41275" cy="211138"/>
              </a:xfrm>
              <a:custGeom>
                <a:avLst/>
                <a:gdLst>
                  <a:gd name="T0" fmla="*/ 2147483647 w 26"/>
                  <a:gd name="T1" fmla="*/ 2147483647 h 133"/>
                  <a:gd name="T2" fmla="*/ 0 w 26"/>
                  <a:gd name="T3" fmla="*/ 2147483647 h 133"/>
                  <a:gd name="T4" fmla="*/ 2147483647 w 26"/>
                  <a:gd name="T5" fmla="*/ 0 h 133"/>
                  <a:gd name="T6" fmla="*/ 2147483647 w 26"/>
                  <a:gd name="T7" fmla="*/ 2147483647 h 133"/>
                  <a:gd name="T8" fmla="*/ 2147483647 w 26"/>
                  <a:gd name="T9" fmla="*/ 2147483647 h 1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33">
                    <a:moveTo>
                      <a:pt x="14" y="133"/>
                    </a:moveTo>
                    <a:lnTo>
                      <a:pt x="0" y="3"/>
                    </a:lnTo>
                    <a:lnTo>
                      <a:pt x="9" y="0"/>
                    </a:lnTo>
                    <a:lnTo>
                      <a:pt x="26" y="131"/>
                    </a:lnTo>
                    <a:lnTo>
                      <a:pt x="14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6" name="Freeform 1982"/>
              <p:cNvSpPr/>
              <p:nvPr/>
            </p:nvSpPr>
            <p:spPr bwMode="auto">
              <a:xfrm>
                <a:off x="1619250" y="150813"/>
                <a:ext cx="41275" cy="211138"/>
              </a:xfrm>
              <a:custGeom>
                <a:avLst/>
                <a:gdLst>
                  <a:gd name="T0" fmla="*/ 2147483647 w 26"/>
                  <a:gd name="T1" fmla="*/ 2147483647 h 133"/>
                  <a:gd name="T2" fmla="*/ 0 w 26"/>
                  <a:gd name="T3" fmla="*/ 2147483647 h 133"/>
                  <a:gd name="T4" fmla="*/ 2147483647 w 26"/>
                  <a:gd name="T5" fmla="*/ 0 h 133"/>
                  <a:gd name="T6" fmla="*/ 2147483647 w 26"/>
                  <a:gd name="T7" fmla="*/ 2147483647 h 133"/>
                  <a:gd name="T8" fmla="*/ 2147483647 w 26"/>
                  <a:gd name="T9" fmla="*/ 2147483647 h 1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33">
                    <a:moveTo>
                      <a:pt x="9" y="133"/>
                    </a:moveTo>
                    <a:lnTo>
                      <a:pt x="0" y="131"/>
                    </a:lnTo>
                    <a:lnTo>
                      <a:pt x="17" y="0"/>
                    </a:lnTo>
                    <a:lnTo>
                      <a:pt x="26" y="3"/>
                    </a:lnTo>
                    <a:lnTo>
                      <a:pt x="9" y="1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7" name="Freeform 1983"/>
              <p:cNvSpPr/>
              <p:nvPr/>
            </p:nvSpPr>
            <p:spPr bwMode="auto">
              <a:xfrm>
                <a:off x="1547813" y="169863"/>
                <a:ext cx="104775" cy="33338"/>
              </a:xfrm>
              <a:custGeom>
                <a:avLst/>
                <a:gdLst>
                  <a:gd name="T0" fmla="*/ 2147483647 w 28"/>
                  <a:gd name="T1" fmla="*/ 2147483647 h 9"/>
                  <a:gd name="T2" fmla="*/ 2147483647 w 28"/>
                  <a:gd name="T3" fmla="*/ 2147483647 h 9"/>
                  <a:gd name="T4" fmla="*/ 2147483647 w 28"/>
                  <a:gd name="T5" fmla="*/ 2147483647 h 9"/>
                  <a:gd name="T6" fmla="*/ 2147483647 w 28"/>
                  <a:gd name="T7" fmla="*/ 2147483647 h 9"/>
                  <a:gd name="T8" fmla="*/ 2147483647 w 28"/>
                  <a:gd name="T9" fmla="*/ 2147483647 h 9"/>
                  <a:gd name="T10" fmla="*/ 2147483647 w 28"/>
                  <a:gd name="T11" fmla="*/ 2147483647 h 9"/>
                  <a:gd name="T12" fmla="*/ 2147483647 w 28"/>
                  <a:gd name="T13" fmla="*/ 2147483647 h 9"/>
                  <a:gd name="T14" fmla="*/ 2147483647 w 28"/>
                  <a:gd name="T15" fmla="*/ 2147483647 h 9"/>
                  <a:gd name="T16" fmla="*/ 0 w 28"/>
                  <a:gd name="T17" fmla="*/ 2147483647 h 9"/>
                  <a:gd name="T18" fmla="*/ 2147483647 w 28"/>
                  <a:gd name="T19" fmla="*/ 2147483647 h 9"/>
                  <a:gd name="T20" fmla="*/ 2147483647 w 28"/>
                  <a:gd name="T21" fmla="*/ 0 h 9"/>
                  <a:gd name="T22" fmla="*/ 2147483647 w 28"/>
                  <a:gd name="T23" fmla="*/ 2147483647 h 9"/>
                  <a:gd name="T24" fmla="*/ 2147483647 w 28"/>
                  <a:gd name="T25" fmla="*/ 0 h 9"/>
                  <a:gd name="T26" fmla="*/ 2147483647 w 28"/>
                  <a:gd name="T27" fmla="*/ 2147483647 h 9"/>
                  <a:gd name="T28" fmla="*/ 2147483647 w 28"/>
                  <a:gd name="T29" fmla="*/ 0 h 9"/>
                  <a:gd name="T30" fmla="*/ 2147483647 w 28"/>
                  <a:gd name="T31" fmla="*/ 2147483647 h 9"/>
                  <a:gd name="T32" fmla="*/ 2147483647 w 28"/>
                  <a:gd name="T33" fmla="*/ 0 h 9"/>
                  <a:gd name="T34" fmla="*/ 2147483647 w 28"/>
                  <a:gd name="T35" fmla="*/ 2147483647 h 9"/>
                  <a:gd name="T36" fmla="*/ 2147483647 w 28"/>
                  <a:gd name="T37" fmla="*/ 0 h 9"/>
                  <a:gd name="T38" fmla="*/ 2147483647 w 28"/>
                  <a:gd name="T39" fmla="*/ 2147483647 h 9"/>
                  <a:gd name="T40" fmla="*/ 2147483647 w 28"/>
                  <a:gd name="T41" fmla="*/ 2147483647 h 9"/>
                  <a:gd name="T42" fmla="*/ 2147483647 w 28"/>
                  <a:gd name="T43" fmla="*/ 2147483647 h 9"/>
                  <a:gd name="T44" fmla="*/ 2147483647 w 28"/>
                  <a:gd name="T45" fmla="*/ 2147483647 h 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8" h="9">
                    <a:moveTo>
                      <a:pt x="24" y="9"/>
                    </a:moveTo>
                    <a:cubicBezTo>
                      <a:pt x="22" y="9"/>
                      <a:pt x="21" y="7"/>
                      <a:pt x="21" y="6"/>
                    </a:cubicBezTo>
                    <a:cubicBezTo>
                      <a:pt x="20" y="7"/>
                      <a:pt x="19" y="9"/>
                      <a:pt x="17" y="9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4" y="7"/>
                      <a:pt x="13" y="9"/>
                      <a:pt x="11" y="9"/>
                    </a:cubicBezTo>
                    <a:cubicBezTo>
                      <a:pt x="9" y="9"/>
                      <a:pt x="8" y="7"/>
                      <a:pt x="8" y="6"/>
                    </a:cubicBezTo>
                    <a:cubicBezTo>
                      <a:pt x="7" y="7"/>
                      <a:pt x="6" y="9"/>
                      <a:pt x="4" y="9"/>
                    </a:cubicBezTo>
                    <a:cubicBezTo>
                      <a:pt x="2" y="9"/>
                      <a:pt x="1" y="6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4" y="2"/>
                      <a:pt x="4" y="3"/>
                    </a:cubicBezTo>
                    <a:cubicBezTo>
                      <a:pt x="5" y="2"/>
                      <a:pt x="6" y="0"/>
                      <a:pt x="8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11" y="2"/>
                      <a:pt x="12" y="0"/>
                      <a:pt x="14" y="0"/>
                    </a:cubicBezTo>
                    <a:cubicBezTo>
                      <a:pt x="16" y="0"/>
                      <a:pt x="17" y="2"/>
                      <a:pt x="17" y="3"/>
                    </a:cubicBezTo>
                    <a:cubicBezTo>
                      <a:pt x="18" y="2"/>
                      <a:pt x="19" y="0"/>
                      <a:pt x="21" y="0"/>
                    </a:cubicBezTo>
                    <a:cubicBezTo>
                      <a:pt x="22" y="0"/>
                      <a:pt x="23" y="2"/>
                      <a:pt x="24" y="3"/>
                    </a:cubicBezTo>
                    <a:cubicBezTo>
                      <a:pt x="24" y="2"/>
                      <a:pt x="25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6"/>
                      <a:pt x="26" y="9"/>
                      <a:pt x="24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8" name="Freeform 1984"/>
              <p:cNvSpPr/>
              <p:nvPr/>
            </p:nvSpPr>
            <p:spPr bwMode="auto">
              <a:xfrm>
                <a:off x="2286000" y="592138"/>
                <a:ext cx="131763" cy="112713"/>
              </a:xfrm>
              <a:custGeom>
                <a:avLst/>
                <a:gdLst>
                  <a:gd name="T0" fmla="*/ 2147483647 w 35"/>
                  <a:gd name="T1" fmla="*/ 2147483647 h 30"/>
                  <a:gd name="T2" fmla="*/ 2147483647 w 35"/>
                  <a:gd name="T3" fmla="*/ 2147483647 h 30"/>
                  <a:gd name="T4" fmla="*/ 2147483647 w 35"/>
                  <a:gd name="T5" fmla="*/ 2147483647 h 30"/>
                  <a:gd name="T6" fmla="*/ 2147483647 w 35"/>
                  <a:gd name="T7" fmla="*/ 2147483647 h 30"/>
                  <a:gd name="T8" fmla="*/ 2147483647 w 35"/>
                  <a:gd name="T9" fmla="*/ 2147483647 h 30"/>
                  <a:gd name="T10" fmla="*/ 2147483647 w 35"/>
                  <a:gd name="T11" fmla="*/ 2147483647 h 30"/>
                  <a:gd name="T12" fmla="*/ 0 w 35"/>
                  <a:gd name="T13" fmla="*/ 2147483647 h 30"/>
                  <a:gd name="T14" fmla="*/ 0 w 35"/>
                  <a:gd name="T15" fmla="*/ 2147483647 h 30"/>
                  <a:gd name="T16" fmla="*/ 2147483647 w 35"/>
                  <a:gd name="T17" fmla="*/ 0 h 30"/>
                  <a:gd name="T18" fmla="*/ 2147483647 w 35"/>
                  <a:gd name="T19" fmla="*/ 2147483647 h 30"/>
                  <a:gd name="T20" fmla="*/ 2147483647 w 35"/>
                  <a:gd name="T21" fmla="*/ 2147483647 h 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5" h="30">
                    <a:moveTo>
                      <a:pt x="35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0"/>
                      <a:pt x="25" y="4"/>
                      <a:pt x="17" y="4"/>
                    </a:cubicBezTo>
                    <a:cubicBezTo>
                      <a:pt x="10" y="4"/>
                      <a:pt x="4" y="10"/>
                      <a:pt x="4" y="18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8"/>
                    </a:cubicBezTo>
                    <a:lnTo>
                      <a:pt x="35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9" name="Freeform 1985"/>
              <p:cNvSpPr/>
              <p:nvPr/>
            </p:nvSpPr>
            <p:spPr bwMode="auto">
              <a:xfrm>
                <a:off x="2413000" y="644525"/>
                <a:ext cx="34925" cy="66675"/>
              </a:xfrm>
              <a:custGeom>
                <a:avLst/>
                <a:gdLst>
                  <a:gd name="T0" fmla="*/ 0 w 9"/>
                  <a:gd name="T1" fmla="*/ 2147483647 h 18"/>
                  <a:gd name="T2" fmla="*/ 0 w 9"/>
                  <a:gd name="T3" fmla="*/ 2147483647 h 18"/>
                  <a:gd name="T4" fmla="*/ 2147483647 w 9"/>
                  <a:gd name="T5" fmla="*/ 2147483647 h 18"/>
                  <a:gd name="T6" fmla="*/ 0 w 9"/>
                  <a:gd name="T7" fmla="*/ 2147483647 h 18"/>
                  <a:gd name="T8" fmla="*/ 0 w 9"/>
                  <a:gd name="T9" fmla="*/ 0 h 18"/>
                  <a:gd name="T10" fmla="*/ 2147483647 w 9"/>
                  <a:gd name="T11" fmla="*/ 2147483647 h 18"/>
                  <a:gd name="T12" fmla="*/ 0 w 9"/>
                  <a:gd name="T13" fmla="*/ 2147483647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8">
                    <a:moveTo>
                      <a:pt x="0" y="18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5" y="12"/>
                      <a:pt x="5" y="9"/>
                    </a:cubicBezTo>
                    <a:cubicBezTo>
                      <a:pt x="5" y="6"/>
                      <a:pt x="2" y="4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"/>
                      <a:pt x="5" y="18"/>
                      <a:pt x="0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10" name="Freeform 1986"/>
              <p:cNvSpPr/>
              <p:nvPr/>
            </p:nvSpPr>
            <p:spPr bwMode="auto">
              <a:xfrm>
                <a:off x="2255838" y="644525"/>
                <a:ext cx="33338" cy="66675"/>
              </a:xfrm>
              <a:custGeom>
                <a:avLst/>
                <a:gdLst>
                  <a:gd name="T0" fmla="*/ 2147483647 w 9"/>
                  <a:gd name="T1" fmla="*/ 2147483647 h 18"/>
                  <a:gd name="T2" fmla="*/ 0 w 9"/>
                  <a:gd name="T3" fmla="*/ 2147483647 h 18"/>
                  <a:gd name="T4" fmla="*/ 2147483647 w 9"/>
                  <a:gd name="T5" fmla="*/ 0 h 18"/>
                  <a:gd name="T6" fmla="*/ 2147483647 w 9"/>
                  <a:gd name="T7" fmla="*/ 2147483647 h 18"/>
                  <a:gd name="T8" fmla="*/ 2147483647 w 9"/>
                  <a:gd name="T9" fmla="*/ 2147483647 h 18"/>
                  <a:gd name="T10" fmla="*/ 2147483647 w 9"/>
                  <a:gd name="T11" fmla="*/ 2147483647 h 18"/>
                  <a:gd name="T12" fmla="*/ 2147483647 w 9"/>
                  <a:gd name="T13" fmla="*/ 2147483647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6" y="4"/>
                      <a:pt x="4" y="6"/>
                      <a:pt x="4" y="9"/>
                    </a:cubicBezTo>
                    <a:cubicBezTo>
                      <a:pt x="4" y="12"/>
                      <a:pt x="6" y="14"/>
                      <a:pt x="9" y="14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11" name="Freeform 1987"/>
              <p:cNvSpPr/>
              <p:nvPr/>
            </p:nvSpPr>
            <p:spPr bwMode="auto">
              <a:xfrm>
                <a:off x="2376488" y="704850"/>
                <a:ext cx="41275" cy="33338"/>
              </a:xfrm>
              <a:custGeom>
                <a:avLst/>
                <a:gdLst>
                  <a:gd name="T0" fmla="*/ 0 w 11"/>
                  <a:gd name="T1" fmla="*/ 2147483647 h 9"/>
                  <a:gd name="T2" fmla="*/ 0 w 11"/>
                  <a:gd name="T3" fmla="*/ 2147483647 h 9"/>
                  <a:gd name="T4" fmla="*/ 0 w 11"/>
                  <a:gd name="T5" fmla="*/ 2147483647 h 9"/>
                  <a:gd name="T6" fmla="*/ 2147483647 w 11"/>
                  <a:gd name="T7" fmla="*/ 2147483647 h 9"/>
                  <a:gd name="T8" fmla="*/ 2147483647 w 11"/>
                  <a:gd name="T9" fmla="*/ 0 h 9"/>
                  <a:gd name="T10" fmla="*/ 2147483647 w 11"/>
                  <a:gd name="T11" fmla="*/ 0 h 9"/>
                  <a:gd name="T12" fmla="*/ 2147483647 w 11"/>
                  <a:gd name="T13" fmla="*/ 2147483647 h 9"/>
                  <a:gd name="T14" fmla="*/ 0 w 11"/>
                  <a:gd name="T15" fmla="*/ 2147483647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" h="9"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4" y="4"/>
                      <a:pt x="6" y="3"/>
                    </a:cubicBezTo>
                    <a:cubicBezTo>
                      <a:pt x="7" y="2"/>
                      <a:pt x="7" y="1"/>
                      <a:pt x="7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4"/>
                      <a:pt x="9" y="6"/>
                    </a:cubicBezTo>
                    <a:cubicBezTo>
                      <a:pt x="7" y="8"/>
                      <a:pt x="4" y="9"/>
                      <a:pt x="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12" name="Oval 1988"/>
              <p:cNvSpPr>
                <a:spLocks noChangeArrowheads="1"/>
              </p:cNvSpPr>
              <p:nvPr/>
            </p:nvSpPr>
            <p:spPr bwMode="auto">
              <a:xfrm>
                <a:off x="2357438" y="715963"/>
                <a:ext cx="26988" cy="25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13" name="Freeform 1989"/>
              <p:cNvSpPr>
                <a:spLocks noEditPoints="1"/>
              </p:cNvSpPr>
              <p:nvPr/>
            </p:nvSpPr>
            <p:spPr bwMode="auto">
              <a:xfrm>
                <a:off x="2206625" y="776288"/>
                <a:ext cx="241300" cy="228600"/>
              </a:xfrm>
              <a:custGeom>
                <a:avLst/>
                <a:gdLst>
                  <a:gd name="T0" fmla="*/ 2147483647 w 152"/>
                  <a:gd name="T1" fmla="*/ 2147483647 h 144"/>
                  <a:gd name="T2" fmla="*/ 2147483647 w 152"/>
                  <a:gd name="T3" fmla="*/ 2147483647 h 144"/>
                  <a:gd name="T4" fmla="*/ 2147483647 w 152"/>
                  <a:gd name="T5" fmla="*/ 2147483647 h 144"/>
                  <a:gd name="T6" fmla="*/ 2147483647 w 152"/>
                  <a:gd name="T7" fmla="*/ 2147483647 h 144"/>
                  <a:gd name="T8" fmla="*/ 0 w 152"/>
                  <a:gd name="T9" fmla="*/ 2147483647 h 144"/>
                  <a:gd name="T10" fmla="*/ 2147483647 w 152"/>
                  <a:gd name="T11" fmla="*/ 2147483647 h 144"/>
                  <a:gd name="T12" fmla="*/ 2147483647 w 152"/>
                  <a:gd name="T13" fmla="*/ 0 h 144"/>
                  <a:gd name="T14" fmla="*/ 2147483647 w 152"/>
                  <a:gd name="T15" fmla="*/ 2147483647 h 144"/>
                  <a:gd name="T16" fmla="*/ 2147483647 w 152"/>
                  <a:gd name="T17" fmla="*/ 2147483647 h 144"/>
                  <a:gd name="T18" fmla="*/ 2147483647 w 152"/>
                  <a:gd name="T19" fmla="*/ 2147483647 h 144"/>
                  <a:gd name="T20" fmla="*/ 2147483647 w 152"/>
                  <a:gd name="T21" fmla="*/ 2147483647 h 144"/>
                  <a:gd name="T22" fmla="*/ 2147483647 w 152"/>
                  <a:gd name="T23" fmla="*/ 2147483647 h 144"/>
                  <a:gd name="T24" fmla="*/ 2147483647 w 152"/>
                  <a:gd name="T25" fmla="*/ 2147483647 h 144"/>
                  <a:gd name="T26" fmla="*/ 2147483647 w 152"/>
                  <a:gd name="T27" fmla="*/ 2147483647 h 144"/>
                  <a:gd name="T28" fmla="*/ 2147483647 w 152"/>
                  <a:gd name="T29" fmla="*/ 2147483647 h 144"/>
                  <a:gd name="T30" fmla="*/ 2147483647 w 152"/>
                  <a:gd name="T31" fmla="*/ 2147483647 h 144"/>
                  <a:gd name="T32" fmla="*/ 2147483647 w 152"/>
                  <a:gd name="T33" fmla="*/ 2147483647 h 144"/>
                  <a:gd name="T34" fmla="*/ 2147483647 w 152"/>
                  <a:gd name="T35" fmla="*/ 2147483647 h 144"/>
                  <a:gd name="T36" fmla="*/ 2147483647 w 152"/>
                  <a:gd name="T37" fmla="*/ 2147483647 h 144"/>
                  <a:gd name="T38" fmla="*/ 2147483647 w 152"/>
                  <a:gd name="T39" fmla="*/ 2147483647 h 144"/>
                  <a:gd name="T40" fmla="*/ 2147483647 w 152"/>
                  <a:gd name="T41" fmla="*/ 2147483647 h 144"/>
                  <a:gd name="T42" fmla="*/ 2147483647 w 152"/>
                  <a:gd name="T43" fmla="*/ 2147483647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2" h="144">
                    <a:moveTo>
                      <a:pt x="123" y="144"/>
                    </a:moveTo>
                    <a:lnTo>
                      <a:pt x="76" y="111"/>
                    </a:lnTo>
                    <a:lnTo>
                      <a:pt x="28" y="144"/>
                    </a:lnTo>
                    <a:lnTo>
                      <a:pt x="47" y="90"/>
                    </a:lnTo>
                    <a:lnTo>
                      <a:pt x="0" y="54"/>
                    </a:lnTo>
                    <a:lnTo>
                      <a:pt x="59" y="54"/>
                    </a:lnTo>
                    <a:lnTo>
                      <a:pt x="76" y="0"/>
                    </a:lnTo>
                    <a:lnTo>
                      <a:pt x="95" y="54"/>
                    </a:lnTo>
                    <a:lnTo>
                      <a:pt x="152" y="54"/>
                    </a:lnTo>
                    <a:lnTo>
                      <a:pt x="104" y="90"/>
                    </a:lnTo>
                    <a:lnTo>
                      <a:pt x="123" y="144"/>
                    </a:lnTo>
                    <a:close/>
                    <a:moveTo>
                      <a:pt x="33" y="66"/>
                    </a:moveTo>
                    <a:lnTo>
                      <a:pt x="59" y="85"/>
                    </a:lnTo>
                    <a:lnTo>
                      <a:pt x="50" y="118"/>
                    </a:lnTo>
                    <a:lnTo>
                      <a:pt x="76" y="97"/>
                    </a:lnTo>
                    <a:lnTo>
                      <a:pt x="104" y="118"/>
                    </a:lnTo>
                    <a:lnTo>
                      <a:pt x="93" y="85"/>
                    </a:lnTo>
                    <a:lnTo>
                      <a:pt x="121" y="66"/>
                    </a:lnTo>
                    <a:lnTo>
                      <a:pt x="88" y="66"/>
                    </a:lnTo>
                    <a:lnTo>
                      <a:pt x="76" y="33"/>
                    </a:lnTo>
                    <a:lnTo>
                      <a:pt x="66" y="66"/>
                    </a:lnTo>
                    <a:lnTo>
                      <a:pt x="33" y="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14" name="Freeform 1990"/>
              <p:cNvSpPr/>
              <p:nvPr/>
            </p:nvSpPr>
            <p:spPr bwMode="auto">
              <a:xfrm>
                <a:off x="219075" y="1663700"/>
                <a:ext cx="82550" cy="79375"/>
              </a:xfrm>
              <a:custGeom>
                <a:avLst/>
                <a:gdLst>
                  <a:gd name="T0" fmla="*/ 2147483647 w 52"/>
                  <a:gd name="T1" fmla="*/ 2147483647 h 50"/>
                  <a:gd name="T2" fmla="*/ 0 w 52"/>
                  <a:gd name="T3" fmla="*/ 2147483647 h 50"/>
                  <a:gd name="T4" fmla="*/ 0 w 52"/>
                  <a:gd name="T5" fmla="*/ 0 h 50"/>
                  <a:gd name="T6" fmla="*/ 2147483647 w 52"/>
                  <a:gd name="T7" fmla="*/ 0 h 50"/>
                  <a:gd name="T8" fmla="*/ 2147483647 w 52"/>
                  <a:gd name="T9" fmla="*/ 2147483647 h 50"/>
                  <a:gd name="T10" fmla="*/ 2147483647 w 52"/>
                  <a:gd name="T11" fmla="*/ 2147483647 h 50"/>
                  <a:gd name="T12" fmla="*/ 2147483647 w 52"/>
                  <a:gd name="T13" fmla="*/ 2147483647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2" h="50">
                    <a:moveTo>
                      <a:pt x="11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11" y="10"/>
                    </a:lnTo>
                    <a:lnTo>
                      <a:pt x="11" y="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15" name="Freeform 1991"/>
              <p:cNvSpPr>
                <a:spLocks noEditPoints="1"/>
              </p:cNvSpPr>
              <p:nvPr/>
            </p:nvSpPr>
            <p:spPr bwMode="auto">
              <a:xfrm>
                <a:off x="93663" y="1487488"/>
                <a:ext cx="214313" cy="266700"/>
              </a:xfrm>
              <a:custGeom>
                <a:avLst/>
                <a:gdLst>
                  <a:gd name="T0" fmla="*/ 2147483647 w 135"/>
                  <a:gd name="T1" fmla="*/ 2147483647 h 168"/>
                  <a:gd name="T2" fmla="*/ 0 w 135"/>
                  <a:gd name="T3" fmla="*/ 2147483647 h 168"/>
                  <a:gd name="T4" fmla="*/ 0 w 135"/>
                  <a:gd name="T5" fmla="*/ 0 h 168"/>
                  <a:gd name="T6" fmla="*/ 2147483647 w 135"/>
                  <a:gd name="T7" fmla="*/ 0 h 168"/>
                  <a:gd name="T8" fmla="*/ 2147483647 w 135"/>
                  <a:gd name="T9" fmla="*/ 2147483647 h 168"/>
                  <a:gd name="T10" fmla="*/ 2147483647 w 135"/>
                  <a:gd name="T11" fmla="*/ 2147483647 h 168"/>
                  <a:gd name="T12" fmla="*/ 2147483647 w 135"/>
                  <a:gd name="T13" fmla="*/ 2147483647 h 168"/>
                  <a:gd name="T14" fmla="*/ 2147483647 w 135"/>
                  <a:gd name="T15" fmla="*/ 2147483647 h 168"/>
                  <a:gd name="T16" fmla="*/ 2147483647 w 135"/>
                  <a:gd name="T17" fmla="*/ 2147483647 h 168"/>
                  <a:gd name="T18" fmla="*/ 2147483647 w 135"/>
                  <a:gd name="T19" fmla="*/ 2147483647 h 168"/>
                  <a:gd name="T20" fmla="*/ 2147483647 w 135"/>
                  <a:gd name="T21" fmla="*/ 2147483647 h 168"/>
                  <a:gd name="T22" fmla="*/ 2147483647 w 135"/>
                  <a:gd name="T23" fmla="*/ 2147483647 h 1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35" h="168">
                    <a:moveTo>
                      <a:pt x="86" y="168"/>
                    </a:moveTo>
                    <a:lnTo>
                      <a:pt x="0" y="168"/>
                    </a:lnTo>
                    <a:lnTo>
                      <a:pt x="0" y="0"/>
                    </a:lnTo>
                    <a:lnTo>
                      <a:pt x="135" y="0"/>
                    </a:lnTo>
                    <a:lnTo>
                      <a:pt x="135" y="119"/>
                    </a:lnTo>
                    <a:lnTo>
                      <a:pt x="86" y="168"/>
                    </a:lnTo>
                    <a:close/>
                    <a:moveTo>
                      <a:pt x="10" y="156"/>
                    </a:moveTo>
                    <a:lnTo>
                      <a:pt x="83" y="156"/>
                    </a:lnTo>
                    <a:lnTo>
                      <a:pt x="126" y="114"/>
                    </a:lnTo>
                    <a:lnTo>
                      <a:pt x="126" y="9"/>
                    </a:lnTo>
                    <a:lnTo>
                      <a:pt x="10" y="9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16" name="Rectangle 1992"/>
              <p:cNvSpPr>
                <a:spLocks noChangeArrowheads="1"/>
              </p:cNvSpPr>
              <p:nvPr/>
            </p:nvSpPr>
            <p:spPr bwMode="auto">
              <a:xfrm>
                <a:off x="142875" y="1531938"/>
                <a:ext cx="71438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17" name="Rectangle 1993"/>
              <p:cNvSpPr>
                <a:spLocks noChangeArrowheads="1"/>
              </p:cNvSpPr>
              <p:nvPr/>
            </p:nvSpPr>
            <p:spPr bwMode="auto">
              <a:xfrm>
                <a:off x="142875" y="1562100"/>
                <a:ext cx="117475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18" name="Rectangle 1994"/>
              <p:cNvSpPr>
                <a:spLocks noChangeArrowheads="1"/>
              </p:cNvSpPr>
              <p:nvPr/>
            </p:nvSpPr>
            <p:spPr bwMode="auto">
              <a:xfrm>
                <a:off x="142875" y="1592263"/>
                <a:ext cx="117475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19" name="Rectangle 1995"/>
              <p:cNvSpPr>
                <a:spLocks noChangeArrowheads="1"/>
              </p:cNvSpPr>
              <p:nvPr/>
            </p:nvSpPr>
            <p:spPr bwMode="auto">
              <a:xfrm>
                <a:off x="142875" y="1622425"/>
                <a:ext cx="49213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20" name="Freeform 1996"/>
              <p:cNvSpPr>
                <a:spLocks noEditPoints="1"/>
              </p:cNvSpPr>
              <p:nvPr/>
            </p:nvSpPr>
            <p:spPr bwMode="auto">
              <a:xfrm>
                <a:off x="52388" y="1268413"/>
                <a:ext cx="173038" cy="95250"/>
              </a:xfrm>
              <a:custGeom>
                <a:avLst/>
                <a:gdLst>
                  <a:gd name="T0" fmla="*/ 2147483647 w 109"/>
                  <a:gd name="T1" fmla="*/ 2147483647 h 60"/>
                  <a:gd name="T2" fmla="*/ 2147483647 w 109"/>
                  <a:gd name="T3" fmla="*/ 2147483647 h 60"/>
                  <a:gd name="T4" fmla="*/ 0 w 109"/>
                  <a:gd name="T5" fmla="*/ 0 h 60"/>
                  <a:gd name="T6" fmla="*/ 2147483647 w 109"/>
                  <a:gd name="T7" fmla="*/ 0 h 60"/>
                  <a:gd name="T8" fmla="*/ 2147483647 w 109"/>
                  <a:gd name="T9" fmla="*/ 2147483647 h 60"/>
                  <a:gd name="T10" fmla="*/ 2147483647 w 109"/>
                  <a:gd name="T11" fmla="*/ 2147483647 h 60"/>
                  <a:gd name="T12" fmla="*/ 2147483647 w 109"/>
                  <a:gd name="T13" fmla="*/ 2147483647 h 60"/>
                  <a:gd name="T14" fmla="*/ 2147483647 w 109"/>
                  <a:gd name="T15" fmla="*/ 2147483647 h 60"/>
                  <a:gd name="T16" fmla="*/ 2147483647 w 109"/>
                  <a:gd name="T17" fmla="*/ 2147483647 h 60"/>
                  <a:gd name="T18" fmla="*/ 2147483647 w 109"/>
                  <a:gd name="T19" fmla="*/ 2147483647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60">
                    <a:moveTo>
                      <a:pt x="95" y="60"/>
                    </a:moveTo>
                    <a:lnTo>
                      <a:pt x="17" y="60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95" y="60"/>
                    </a:lnTo>
                    <a:close/>
                    <a:moveTo>
                      <a:pt x="24" y="48"/>
                    </a:moveTo>
                    <a:lnTo>
                      <a:pt x="86" y="48"/>
                    </a:lnTo>
                    <a:lnTo>
                      <a:pt x="97" y="10"/>
                    </a:lnTo>
                    <a:lnTo>
                      <a:pt x="14" y="10"/>
                    </a:lnTo>
                    <a:lnTo>
                      <a:pt x="24" y="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1" name="Freeform 1997"/>
              <p:cNvSpPr/>
              <p:nvPr/>
            </p:nvSpPr>
            <p:spPr bwMode="auto">
              <a:xfrm>
                <a:off x="26988" y="1238250"/>
                <a:ext cx="66675" cy="117475"/>
              </a:xfrm>
              <a:custGeom>
                <a:avLst/>
                <a:gdLst>
                  <a:gd name="T0" fmla="*/ 2147483647 w 42"/>
                  <a:gd name="T1" fmla="*/ 2147483647 h 74"/>
                  <a:gd name="T2" fmla="*/ 2147483647 w 42"/>
                  <a:gd name="T3" fmla="*/ 2147483647 h 74"/>
                  <a:gd name="T4" fmla="*/ 0 w 42"/>
                  <a:gd name="T5" fmla="*/ 2147483647 h 74"/>
                  <a:gd name="T6" fmla="*/ 0 w 42"/>
                  <a:gd name="T7" fmla="*/ 0 h 74"/>
                  <a:gd name="T8" fmla="*/ 2147483647 w 42"/>
                  <a:gd name="T9" fmla="*/ 0 h 74"/>
                  <a:gd name="T10" fmla="*/ 2147483647 w 42"/>
                  <a:gd name="T11" fmla="*/ 2147483647 h 74"/>
                  <a:gd name="T12" fmla="*/ 2147483647 w 42"/>
                  <a:gd name="T13" fmla="*/ 2147483647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74">
                    <a:moveTo>
                      <a:pt x="33" y="74"/>
                    </a:move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42" y="72"/>
                    </a:lnTo>
                    <a:lnTo>
                      <a:pt x="33" y="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2" name="Freeform 1998"/>
              <p:cNvSpPr>
                <a:spLocks noEditPoints="1"/>
              </p:cNvSpPr>
              <p:nvPr/>
            </p:nvSpPr>
            <p:spPr bwMode="auto">
              <a:xfrm>
                <a:off x="82550" y="1363663"/>
                <a:ext cx="46038" cy="44450"/>
              </a:xfrm>
              <a:custGeom>
                <a:avLst/>
                <a:gdLst>
                  <a:gd name="T0" fmla="*/ 2147483647 w 12"/>
                  <a:gd name="T1" fmla="*/ 2147483647 h 12"/>
                  <a:gd name="T2" fmla="*/ 0 w 12"/>
                  <a:gd name="T3" fmla="*/ 2147483647 h 12"/>
                  <a:gd name="T4" fmla="*/ 2147483647 w 12"/>
                  <a:gd name="T5" fmla="*/ 0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2147483647 w 12"/>
                  <a:gd name="T11" fmla="*/ 2147483647 h 12"/>
                  <a:gd name="T12" fmla="*/ 2147483647 w 12"/>
                  <a:gd name="T13" fmla="*/ 2147483647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2147483647 w 12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10"/>
                      <a:pt x="9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4" y="6"/>
                      <a:pt x="4" y="6"/>
                    </a:cubicBezTo>
                    <a:cubicBezTo>
                      <a:pt x="4" y="7"/>
                      <a:pt x="5" y="8"/>
                      <a:pt x="6" y="8"/>
                    </a:cubicBezTo>
                    <a:cubicBezTo>
                      <a:pt x="7" y="8"/>
                      <a:pt x="7" y="7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3" name="Freeform 1999"/>
              <p:cNvSpPr>
                <a:spLocks noEditPoints="1"/>
              </p:cNvSpPr>
              <p:nvPr/>
            </p:nvSpPr>
            <p:spPr bwMode="auto">
              <a:xfrm>
                <a:off x="150813" y="1363663"/>
                <a:ext cx="44450" cy="44450"/>
              </a:xfrm>
              <a:custGeom>
                <a:avLst/>
                <a:gdLst>
                  <a:gd name="T0" fmla="*/ 2147483647 w 12"/>
                  <a:gd name="T1" fmla="*/ 2147483647 h 12"/>
                  <a:gd name="T2" fmla="*/ 0 w 12"/>
                  <a:gd name="T3" fmla="*/ 2147483647 h 12"/>
                  <a:gd name="T4" fmla="*/ 2147483647 w 12"/>
                  <a:gd name="T5" fmla="*/ 0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2147483647 w 12"/>
                  <a:gd name="T11" fmla="*/ 2147483647 h 12"/>
                  <a:gd name="T12" fmla="*/ 2147483647 w 12"/>
                  <a:gd name="T13" fmla="*/ 2147483647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2147483647 w 12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10"/>
                      <a:pt x="9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4" y="6"/>
                      <a:pt x="4" y="6"/>
                    </a:cubicBezTo>
                    <a:cubicBezTo>
                      <a:pt x="4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4" name="Freeform 2000"/>
              <p:cNvSpPr/>
              <p:nvPr/>
            </p:nvSpPr>
            <p:spPr bwMode="auto">
              <a:xfrm>
                <a:off x="614363" y="2220913"/>
                <a:ext cx="134938" cy="38100"/>
              </a:xfrm>
              <a:custGeom>
                <a:avLst/>
                <a:gdLst>
                  <a:gd name="T0" fmla="*/ 2147483647 w 36"/>
                  <a:gd name="T1" fmla="*/ 2147483647 h 10"/>
                  <a:gd name="T2" fmla="*/ 0 w 36"/>
                  <a:gd name="T3" fmla="*/ 2147483647 h 10"/>
                  <a:gd name="T4" fmla="*/ 0 w 36"/>
                  <a:gd name="T5" fmla="*/ 2147483647 h 10"/>
                  <a:gd name="T6" fmla="*/ 2147483647 w 36"/>
                  <a:gd name="T7" fmla="*/ 2147483647 h 10"/>
                  <a:gd name="T8" fmla="*/ 2147483647 w 36"/>
                  <a:gd name="T9" fmla="*/ 2147483647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34" y="10"/>
                    </a:moveTo>
                    <a:cubicBezTo>
                      <a:pt x="23" y="6"/>
                      <a:pt x="12" y="4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0"/>
                      <a:pt x="24" y="2"/>
                      <a:pt x="36" y="6"/>
                    </a:cubicBezTo>
                    <a:lnTo>
                      <a:pt x="34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5" name="Freeform 2001"/>
              <p:cNvSpPr/>
              <p:nvPr/>
            </p:nvSpPr>
            <p:spPr bwMode="auto">
              <a:xfrm>
                <a:off x="519113" y="2244725"/>
                <a:ext cx="34925" cy="25400"/>
              </a:xfrm>
              <a:custGeom>
                <a:avLst/>
                <a:gdLst>
                  <a:gd name="T0" fmla="*/ 2147483647 w 9"/>
                  <a:gd name="T1" fmla="*/ 2147483647 h 7"/>
                  <a:gd name="T2" fmla="*/ 0 w 9"/>
                  <a:gd name="T3" fmla="*/ 2147483647 h 7"/>
                  <a:gd name="T4" fmla="*/ 2147483647 w 9"/>
                  <a:gd name="T5" fmla="*/ 0 h 7"/>
                  <a:gd name="T6" fmla="*/ 2147483647 w 9"/>
                  <a:gd name="T7" fmla="*/ 2147483647 h 7"/>
                  <a:gd name="T8" fmla="*/ 2147483647 w 9"/>
                  <a:gd name="T9" fmla="*/ 2147483647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2" y="7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4" y="6"/>
                      <a:pt x="2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6" name="Freeform 2002"/>
              <p:cNvSpPr/>
              <p:nvPr/>
            </p:nvSpPr>
            <p:spPr bwMode="auto">
              <a:xfrm>
                <a:off x="565150" y="2108200"/>
                <a:ext cx="131763" cy="230188"/>
              </a:xfrm>
              <a:custGeom>
                <a:avLst/>
                <a:gdLst>
                  <a:gd name="T0" fmla="*/ 2147483647 w 35"/>
                  <a:gd name="T1" fmla="*/ 2147483647 h 61"/>
                  <a:gd name="T2" fmla="*/ 2147483647 w 35"/>
                  <a:gd name="T3" fmla="*/ 2147483647 h 61"/>
                  <a:gd name="T4" fmla="*/ 0 w 35"/>
                  <a:gd name="T5" fmla="*/ 2147483647 h 61"/>
                  <a:gd name="T6" fmla="*/ 2147483647 w 35"/>
                  <a:gd name="T7" fmla="*/ 0 h 61"/>
                  <a:gd name="T8" fmla="*/ 2147483647 w 35"/>
                  <a:gd name="T9" fmla="*/ 214748364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61">
                    <a:moveTo>
                      <a:pt x="35" y="61"/>
                    </a:move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38"/>
                      <a:pt x="19" y="17"/>
                      <a:pt x="0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3" y="14"/>
                      <a:pt x="35" y="37"/>
                      <a:pt x="35" y="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7" name="Freeform 2004"/>
              <p:cNvSpPr/>
              <p:nvPr/>
            </p:nvSpPr>
            <p:spPr bwMode="auto">
              <a:xfrm>
                <a:off x="598488" y="2082800"/>
                <a:ext cx="79375" cy="74613"/>
              </a:xfrm>
              <a:custGeom>
                <a:avLst/>
                <a:gdLst>
                  <a:gd name="T0" fmla="*/ 2147483647 w 21"/>
                  <a:gd name="T1" fmla="*/ 2147483647 h 20"/>
                  <a:gd name="T2" fmla="*/ 0 w 21"/>
                  <a:gd name="T3" fmla="*/ 2147483647 h 20"/>
                  <a:gd name="T4" fmla="*/ 2147483647 w 21"/>
                  <a:gd name="T5" fmla="*/ 0 h 20"/>
                  <a:gd name="T6" fmla="*/ 2147483647 w 21"/>
                  <a:gd name="T7" fmla="*/ 2147483647 h 20"/>
                  <a:gd name="T8" fmla="*/ 2147483647 w 21"/>
                  <a:gd name="T9" fmla="*/ 214748364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18" y="20"/>
                    </a:moveTo>
                    <a:cubicBezTo>
                      <a:pt x="11" y="15"/>
                      <a:pt x="5" y="9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6"/>
                      <a:pt x="14" y="12"/>
                      <a:pt x="21" y="16"/>
                    </a:cubicBezTo>
                    <a:lnTo>
                      <a:pt x="18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8" name="Freeform 2005"/>
              <p:cNvSpPr/>
              <p:nvPr/>
            </p:nvSpPr>
            <p:spPr bwMode="auto">
              <a:xfrm>
                <a:off x="719138" y="2168525"/>
                <a:ext cx="63500" cy="30163"/>
              </a:xfrm>
              <a:custGeom>
                <a:avLst/>
                <a:gdLst>
                  <a:gd name="T0" fmla="*/ 2147483647 w 17"/>
                  <a:gd name="T1" fmla="*/ 2147483647 h 8"/>
                  <a:gd name="T2" fmla="*/ 0 w 17"/>
                  <a:gd name="T3" fmla="*/ 2147483647 h 8"/>
                  <a:gd name="T4" fmla="*/ 2147483647 w 17"/>
                  <a:gd name="T5" fmla="*/ 0 h 8"/>
                  <a:gd name="T6" fmla="*/ 2147483647 w 17"/>
                  <a:gd name="T7" fmla="*/ 2147483647 h 8"/>
                  <a:gd name="T8" fmla="*/ 2147483647 w 17"/>
                  <a:gd name="T9" fmla="*/ 2147483647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8">
                    <a:moveTo>
                      <a:pt x="16" y="8"/>
                    </a:moveTo>
                    <a:cubicBezTo>
                      <a:pt x="11" y="8"/>
                      <a:pt x="6" y="6"/>
                      <a:pt x="0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2" y="3"/>
                      <a:pt x="17" y="4"/>
                    </a:cubicBezTo>
                    <a:lnTo>
                      <a:pt x="16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9" name="Freeform 2006"/>
              <p:cNvSpPr>
                <a:spLocks noEditPoints="1"/>
              </p:cNvSpPr>
              <p:nvPr/>
            </p:nvSpPr>
            <p:spPr bwMode="auto">
              <a:xfrm>
                <a:off x="658813" y="2127250"/>
                <a:ext cx="76200" cy="71438"/>
              </a:xfrm>
              <a:custGeom>
                <a:avLst/>
                <a:gdLst>
                  <a:gd name="T0" fmla="*/ 2147483647 w 20"/>
                  <a:gd name="T1" fmla="*/ 2147483647 h 19"/>
                  <a:gd name="T2" fmla="*/ 0 w 20"/>
                  <a:gd name="T3" fmla="*/ 2147483647 h 19"/>
                  <a:gd name="T4" fmla="*/ 2147483647 w 20"/>
                  <a:gd name="T5" fmla="*/ 0 h 19"/>
                  <a:gd name="T6" fmla="*/ 2147483647 w 20"/>
                  <a:gd name="T7" fmla="*/ 2147483647 h 19"/>
                  <a:gd name="T8" fmla="*/ 2147483647 w 20"/>
                  <a:gd name="T9" fmla="*/ 2147483647 h 19"/>
                  <a:gd name="T10" fmla="*/ 2147483647 w 20"/>
                  <a:gd name="T11" fmla="*/ 2147483647 h 19"/>
                  <a:gd name="T12" fmla="*/ 2147483647 w 20"/>
                  <a:gd name="T13" fmla="*/ 2147483647 h 19"/>
                  <a:gd name="T14" fmla="*/ 2147483647 w 20"/>
                  <a:gd name="T15" fmla="*/ 2147483647 h 19"/>
                  <a:gd name="T16" fmla="*/ 2147483647 w 20"/>
                  <a:gd name="T17" fmla="*/ 2147483647 h 19"/>
                  <a:gd name="T18" fmla="*/ 2147483647 w 20"/>
                  <a:gd name="T19" fmla="*/ 2147483647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19">
                    <a:moveTo>
                      <a:pt x="10" y="19"/>
                    </a:moveTo>
                    <a:cubicBezTo>
                      <a:pt x="5" y="19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4"/>
                      <a:pt x="20" y="10"/>
                    </a:cubicBezTo>
                    <a:cubicBezTo>
                      <a:pt x="20" y="15"/>
                      <a:pt x="16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3"/>
                      <a:pt x="7" y="15"/>
                      <a:pt x="10" y="15"/>
                    </a:cubicBezTo>
                    <a:cubicBezTo>
                      <a:pt x="13" y="15"/>
                      <a:pt x="16" y="13"/>
                      <a:pt x="16" y="10"/>
                    </a:cubicBezTo>
                    <a:cubicBezTo>
                      <a:pt x="16" y="7"/>
                      <a:pt x="13" y="4"/>
                      <a:pt x="10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0" name="Freeform 2007"/>
              <p:cNvSpPr>
                <a:spLocks noEditPoints="1"/>
              </p:cNvSpPr>
              <p:nvPr/>
            </p:nvSpPr>
            <p:spPr bwMode="auto">
              <a:xfrm>
                <a:off x="735013" y="2228850"/>
                <a:ext cx="74613" cy="76200"/>
              </a:xfrm>
              <a:custGeom>
                <a:avLst/>
                <a:gdLst>
                  <a:gd name="T0" fmla="*/ 2147483647 w 20"/>
                  <a:gd name="T1" fmla="*/ 2147483647 h 20"/>
                  <a:gd name="T2" fmla="*/ 0 w 20"/>
                  <a:gd name="T3" fmla="*/ 2147483647 h 20"/>
                  <a:gd name="T4" fmla="*/ 2147483647 w 20"/>
                  <a:gd name="T5" fmla="*/ 0 h 20"/>
                  <a:gd name="T6" fmla="*/ 2147483647 w 20"/>
                  <a:gd name="T7" fmla="*/ 2147483647 h 20"/>
                  <a:gd name="T8" fmla="*/ 2147483647 w 20"/>
                  <a:gd name="T9" fmla="*/ 2147483647 h 20"/>
                  <a:gd name="T10" fmla="*/ 2147483647 w 20"/>
                  <a:gd name="T11" fmla="*/ 2147483647 h 20"/>
                  <a:gd name="T12" fmla="*/ 2147483647 w 20"/>
                  <a:gd name="T13" fmla="*/ 2147483647 h 20"/>
                  <a:gd name="T14" fmla="*/ 2147483647 w 20"/>
                  <a:gd name="T15" fmla="*/ 2147483647 h 20"/>
                  <a:gd name="T16" fmla="*/ 2147483647 w 20"/>
                  <a:gd name="T17" fmla="*/ 2147483647 h 20"/>
                  <a:gd name="T18" fmla="*/ 2147483647 w 20"/>
                  <a:gd name="T19" fmla="*/ 2147483647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10"/>
                    </a:cubicBezTo>
                    <a:cubicBezTo>
                      <a:pt x="20" y="15"/>
                      <a:pt x="15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4" y="7"/>
                      <a:pt x="4" y="10"/>
                    </a:cubicBezTo>
                    <a:cubicBezTo>
                      <a:pt x="4" y="13"/>
                      <a:pt x="7" y="15"/>
                      <a:pt x="10" y="15"/>
                    </a:cubicBezTo>
                    <a:cubicBezTo>
                      <a:pt x="13" y="15"/>
                      <a:pt x="15" y="13"/>
                      <a:pt x="15" y="10"/>
                    </a:cubicBezTo>
                    <a:cubicBezTo>
                      <a:pt x="15" y="7"/>
                      <a:pt x="13" y="4"/>
                      <a:pt x="10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1" name="Freeform 2008"/>
              <p:cNvSpPr/>
              <p:nvPr/>
            </p:nvSpPr>
            <p:spPr bwMode="auto">
              <a:xfrm>
                <a:off x="504825" y="2074863"/>
                <a:ext cx="285750" cy="285750"/>
              </a:xfrm>
              <a:custGeom>
                <a:avLst/>
                <a:gdLst>
                  <a:gd name="T0" fmla="*/ 2147483647 w 76"/>
                  <a:gd name="T1" fmla="*/ 2147483647 h 76"/>
                  <a:gd name="T2" fmla="*/ 0 w 76"/>
                  <a:gd name="T3" fmla="*/ 2147483647 h 76"/>
                  <a:gd name="T4" fmla="*/ 2147483647 w 76"/>
                  <a:gd name="T5" fmla="*/ 0 h 76"/>
                  <a:gd name="T6" fmla="*/ 2147483647 w 76"/>
                  <a:gd name="T7" fmla="*/ 2147483647 h 76"/>
                  <a:gd name="T8" fmla="*/ 2147483647 w 76"/>
                  <a:gd name="T9" fmla="*/ 2147483647 h 76"/>
                  <a:gd name="T10" fmla="*/ 2147483647 w 76"/>
                  <a:gd name="T11" fmla="*/ 2147483647 h 76"/>
                  <a:gd name="T12" fmla="*/ 2147483647 w 76"/>
                  <a:gd name="T13" fmla="*/ 2147483647 h 76"/>
                  <a:gd name="T14" fmla="*/ 2147483647 w 76"/>
                  <a:gd name="T15" fmla="*/ 2147483647 h 76"/>
                  <a:gd name="T16" fmla="*/ 2147483647 w 76"/>
                  <a:gd name="T17" fmla="*/ 2147483647 h 76"/>
                  <a:gd name="T18" fmla="*/ 2147483647 w 76"/>
                  <a:gd name="T19" fmla="*/ 2147483647 h 76"/>
                  <a:gd name="T20" fmla="*/ 2147483647 w 76"/>
                  <a:gd name="T21" fmla="*/ 2147483647 h 76"/>
                  <a:gd name="T22" fmla="*/ 2147483647 w 76"/>
                  <a:gd name="T23" fmla="*/ 2147483647 h 76"/>
                  <a:gd name="T24" fmla="*/ 2147483647 w 76"/>
                  <a:gd name="T25" fmla="*/ 2147483647 h 7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40"/>
                      <a:pt x="76" y="42"/>
                      <a:pt x="76" y="44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1"/>
                      <a:pt x="72" y="40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ubicBezTo>
                      <a:pt x="20" y="4"/>
                      <a:pt x="4" y="19"/>
                      <a:pt x="4" y="38"/>
                    </a:cubicBezTo>
                    <a:cubicBezTo>
                      <a:pt x="4" y="57"/>
                      <a:pt x="20" y="72"/>
                      <a:pt x="38" y="72"/>
                    </a:cubicBezTo>
                    <a:cubicBezTo>
                      <a:pt x="49" y="72"/>
                      <a:pt x="60" y="66"/>
                      <a:pt x="66" y="57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3" y="70"/>
                      <a:pt x="51" y="76"/>
                      <a:pt x="38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2" name="Freeform 2009"/>
              <p:cNvSpPr>
                <a:spLocks noEditPoints="1"/>
              </p:cNvSpPr>
              <p:nvPr/>
            </p:nvSpPr>
            <p:spPr bwMode="auto">
              <a:xfrm>
                <a:off x="546100" y="2209800"/>
                <a:ext cx="74613" cy="71438"/>
              </a:xfrm>
              <a:custGeom>
                <a:avLst/>
                <a:gdLst>
                  <a:gd name="T0" fmla="*/ 2147483647 w 20"/>
                  <a:gd name="T1" fmla="*/ 2147483647 h 19"/>
                  <a:gd name="T2" fmla="*/ 0 w 20"/>
                  <a:gd name="T3" fmla="*/ 2147483647 h 19"/>
                  <a:gd name="T4" fmla="*/ 2147483647 w 20"/>
                  <a:gd name="T5" fmla="*/ 0 h 19"/>
                  <a:gd name="T6" fmla="*/ 2147483647 w 20"/>
                  <a:gd name="T7" fmla="*/ 2147483647 h 19"/>
                  <a:gd name="T8" fmla="*/ 2147483647 w 20"/>
                  <a:gd name="T9" fmla="*/ 2147483647 h 19"/>
                  <a:gd name="T10" fmla="*/ 2147483647 w 20"/>
                  <a:gd name="T11" fmla="*/ 2147483647 h 19"/>
                  <a:gd name="T12" fmla="*/ 2147483647 w 20"/>
                  <a:gd name="T13" fmla="*/ 2147483647 h 19"/>
                  <a:gd name="T14" fmla="*/ 2147483647 w 20"/>
                  <a:gd name="T15" fmla="*/ 2147483647 h 19"/>
                  <a:gd name="T16" fmla="*/ 2147483647 w 20"/>
                  <a:gd name="T17" fmla="*/ 2147483647 h 19"/>
                  <a:gd name="T18" fmla="*/ 2147483647 w 20"/>
                  <a:gd name="T19" fmla="*/ 2147483647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19">
                    <a:moveTo>
                      <a:pt x="10" y="19"/>
                    </a:moveTo>
                    <a:cubicBezTo>
                      <a:pt x="5" y="19"/>
                      <a:pt x="0" y="15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4"/>
                      <a:pt x="20" y="9"/>
                    </a:cubicBezTo>
                    <a:cubicBezTo>
                      <a:pt x="20" y="15"/>
                      <a:pt x="1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4" y="6"/>
                      <a:pt x="4" y="9"/>
                    </a:cubicBezTo>
                    <a:cubicBezTo>
                      <a:pt x="4" y="12"/>
                      <a:pt x="7" y="15"/>
                      <a:pt x="10" y="15"/>
                    </a:cubicBezTo>
                    <a:cubicBezTo>
                      <a:pt x="13" y="15"/>
                      <a:pt x="16" y="12"/>
                      <a:pt x="16" y="9"/>
                    </a:cubicBezTo>
                    <a:cubicBezTo>
                      <a:pt x="16" y="6"/>
                      <a:pt x="13" y="4"/>
                      <a:pt x="10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3" name="Freeform 2010"/>
              <p:cNvSpPr>
                <a:spLocks noEditPoints="1"/>
              </p:cNvSpPr>
              <p:nvPr/>
            </p:nvSpPr>
            <p:spPr bwMode="auto">
              <a:xfrm>
                <a:off x="1227138" y="2443163"/>
                <a:ext cx="65088" cy="65088"/>
              </a:xfrm>
              <a:custGeom>
                <a:avLst/>
                <a:gdLst>
                  <a:gd name="T0" fmla="*/ 2147483647 w 17"/>
                  <a:gd name="T1" fmla="*/ 2147483647 h 17"/>
                  <a:gd name="T2" fmla="*/ 0 w 17"/>
                  <a:gd name="T3" fmla="*/ 2147483647 h 17"/>
                  <a:gd name="T4" fmla="*/ 2147483647 w 17"/>
                  <a:gd name="T5" fmla="*/ 0 h 17"/>
                  <a:gd name="T6" fmla="*/ 2147483647 w 17"/>
                  <a:gd name="T7" fmla="*/ 2147483647 h 17"/>
                  <a:gd name="T8" fmla="*/ 2147483647 w 17"/>
                  <a:gd name="T9" fmla="*/ 2147483647 h 17"/>
                  <a:gd name="T10" fmla="*/ 2147483647 w 17"/>
                  <a:gd name="T11" fmla="*/ 2147483647 h 17"/>
                  <a:gd name="T12" fmla="*/ 2147483647 w 17"/>
                  <a:gd name="T13" fmla="*/ 2147483647 h 17"/>
                  <a:gd name="T14" fmla="*/ 2147483647 w 17"/>
                  <a:gd name="T15" fmla="*/ 2147483647 h 17"/>
                  <a:gd name="T16" fmla="*/ 2147483647 w 17"/>
                  <a:gd name="T17" fmla="*/ 2147483647 h 17"/>
                  <a:gd name="T18" fmla="*/ 2147483647 w 17"/>
                  <a:gd name="T19" fmla="*/ 2147483647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9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5" y="6"/>
                      <a:pt x="5" y="8"/>
                    </a:cubicBezTo>
                    <a:cubicBezTo>
                      <a:pt x="5" y="11"/>
                      <a:pt x="6" y="12"/>
                      <a:pt x="9" y="12"/>
                    </a:cubicBezTo>
                    <a:cubicBezTo>
                      <a:pt x="11" y="12"/>
                      <a:pt x="13" y="11"/>
                      <a:pt x="13" y="8"/>
                    </a:cubicBezTo>
                    <a:cubicBezTo>
                      <a:pt x="13" y="6"/>
                      <a:pt x="11" y="4"/>
                      <a:pt x="9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4" name="Freeform 2011"/>
              <p:cNvSpPr>
                <a:spLocks noEditPoints="1"/>
              </p:cNvSpPr>
              <p:nvPr/>
            </p:nvSpPr>
            <p:spPr bwMode="auto">
              <a:xfrm>
                <a:off x="1358900" y="2371725"/>
                <a:ext cx="65088" cy="65088"/>
              </a:xfrm>
              <a:custGeom>
                <a:avLst/>
                <a:gdLst>
                  <a:gd name="T0" fmla="*/ 2147483647 w 17"/>
                  <a:gd name="T1" fmla="*/ 2147483647 h 17"/>
                  <a:gd name="T2" fmla="*/ 0 w 17"/>
                  <a:gd name="T3" fmla="*/ 2147483647 h 17"/>
                  <a:gd name="T4" fmla="*/ 2147483647 w 17"/>
                  <a:gd name="T5" fmla="*/ 0 h 17"/>
                  <a:gd name="T6" fmla="*/ 2147483647 w 17"/>
                  <a:gd name="T7" fmla="*/ 2147483647 h 17"/>
                  <a:gd name="T8" fmla="*/ 2147483647 w 17"/>
                  <a:gd name="T9" fmla="*/ 2147483647 h 17"/>
                  <a:gd name="T10" fmla="*/ 2147483647 w 17"/>
                  <a:gd name="T11" fmla="*/ 2147483647 h 17"/>
                  <a:gd name="T12" fmla="*/ 2147483647 w 17"/>
                  <a:gd name="T13" fmla="*/ 2147483647 h 17"/>
                  <a:gd name="T14" fmla="*/ 2147483647 w 17"/>
                  <a:gd name="T15" fmla="*/ 2147483647 h 17"/>
                  <a:gd name="T16" fmla="*/ 2147483647 w 17"/>
                  <a:gd name="T17" fmla="*/ 2147483647 h 17"/>
                  <a:gd name="T18" fmla="*/ 2147483647 w 17"/>
                  <a:gd name="T19" fmla="*/ 2147483647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3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9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5"/>
                    </a:moveTo>
                    <a:cubicBezTo>
                      <a:pt x="6" y="5"/>
                      <a:pt x="4" y="7"/>
                      <a:pt x="4" y="9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0" y="13"/>
                      <a:pt x="12" y="11"/>
                      <a:pt x="12" y="9"/>
                    </a:cubicBezTo>
                    <a:cubicBezTo>
                      <a:pt x="12" y="7"/>
                      <a:pt x="10" y="5"/>
                      <a:pt x="8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5" name="Freeform 2012"/>
              <p:cNvSpPr>
                <a:spLocks noEditPoints="1"/>
              </p:cNvSpPr>
              <p:nvPr/>
            </p:nvSpPr>
            <p:spPr bwMode="auto">
              <a:xfrm>
                <a:off x="1358900" y="2511425"/>
                <a:ext cx="65088" cy="63500"/>
              </a:xfrm>
              <a:custGeom>
                <a:avLst/>
                <a:gdLst>
                  <a:gd name="T0" fmla="*/ 2147483647 w 17"/>
                  <a:gd name="T1" fmla="*/ 2147483647 h 17"/>
                  <a:gd name="T2" fmla="*/ 0 w 17"/>
                  <a:gd name="T3" fmla="*/ 2147483647 h 17"/>
                  <a:gd name="T4" fmla="*/ 2147483647 w 17"/>
                  <a:gd name="T5" fmla="*/ 0 h 17"/>
                  <a:gd name="T6" fmla="*/ 2147483647 w 17"/>
                  <a:gd name="T7" fmla="*/ 2147483647 h 17"/>
                  <a:gd name="T8" fmla="*/ 2147483647 w 17"/>
                  <a:gd name="T9" fmla="*/ 2147483647 h 17"/>
                  <a:gd name="T10" fmla="*/ 2147483647 w 17"/>
                  <a:gd name="T11" fmla="*/ 2147483647 h 17"/>
                  <a:gd name="T12" fmla="*/ 2147483647 w 17"/>
                  <a:gd name="T13" fmla="*/ 2147483647 h 17"/>
                  <a:gd name="T14" fmla="*/ 2147483647 w 17"/>
                  <a:gd name="T15" fmla="*/ 2147483647 h 17"/>
                  <a:gd name="T16" fmla="*/ 2147483647 w 17"/>
                  <a:gd name="T17" fmla="*/ 2147483647 h 17"/>
                  <a:gd name="T18" fmla="*/ 2147483647 w 17"/>
                  <a:gd name="T19" fmla="*/ 2147483647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4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9"/>
                    </a:cubicBezTo>
                    <a:cubicBezTo>
                      <a:pt x="17" y="14"/>
                      <a:pt x="13" y="17"/>
                      <a:pt x="8" y="17"/>
                    </a:cubicBezTo>
                    <a:close/>
                    <a:moveTo>
                      <a:pt x="8" y="5"/>
                    </a:moveTo>
                    <a:cubicBezTo>
                      <a:pt x="6" y="5"/>
                      <a:pt x="4" y="7"/>
                      <a:pt x="4" y="9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0" y="13"/>
                      <a:pt x="12" y="11"/>
                      <a:pt x="12" y="9"/>
                    </a:cubicBezTo>
                    <a:cubicBezTo>
                      <a:pt x="12" y="7"/>
                      <a:pt x="10" y="5"/>
                      <a:pt x="8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6" name="Freeform 2013"/>
              <p:cNvSpPr/>
              <p:nvPr/>
            </p:nvSpPr>
            <p:spPr bwMode="auto">
              <a:xfrm>
                <a:off x="1276350" y="2478088"/>
                <a:ext cx="93663" cy="60325"/>
              </a:xfrm>
              <a:custGeom>
                <a:avLst/>
                <a:gdLst>
                  <a:gd name="T0" fmla="*/ 2147483647 w 59"/>
                  <a:gd name="T1" fmla="*/ 2147483647 h 38"/>
                  <a:gd name="T2" fmla="*/ 0 w 59"/>
                  <a:gd name="T3" fmla="*/ 2147483647 h 38"/>
                  <a:gd name="T4" fmla="*/ 2147483647 w 59"/>
                  <a:gd name="T5" fmla="*/ 0 h 38"/>
                  <a:gd name="T6" fmla="*/ 2147483647 w 59"/>
                  <a:gd name="T7" fmla="*/ 2147483647 h 38"/>
                  <a:gd name="T8" fmla="*/ 2147483647 w 59"/>
                  <a:gd name="T9" fmla="*/ 2147483647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38">
                    <a:moveTo>
                      <a:pt x="55" y="38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59" y="30"/>
                    </a:lnTo>
                    <a:lnTo>
                      <a:pt x="55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7" name="Freeform 2014"/>
              <p:cNvSpPr/>
              <p:nvPr/>
            </p:nvSpPr>
            <p:spPr bwMode="auto">
              <a:xfrm>
                <a:off x="1276350" y="2409825"/>
                <a:ext cx="93663" cy="63500"/>
              </a:xfrm>
              <a:custGeom>
                <a:avLst/>
                <a:gdLst>
                  <a:gd name="T0" fmla="*/ 2147483647 w 59"/>
                  <a:gd name="T1" fmla="*/ 2147483647 h 40"/>
                  <a:gd name="T2" fmla="*/ 0 w 59"/>
                  <a:gd name="T3" fmla="*/ 2147483647 h 40"/>
                  <a:gd name="T4" fmla="*/ 2147483647 w 59"/>
                  <a:gd name="T5" fmla="*/ 0 h 40"/>
                  <a:gd name="T6" fmla="*/ 2147483647 w 59"/>
                  <a:gd name="T7" fmla="*/ 2147483647 h 40"/>
                  <a:gd name="T8" fmla="*/ 2147483647 w 59"/>
                  <a:gd name="T9" fmla="*/ 2147483647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40">
                    <a:moveTo>
                      <a:pt x="7" y="40"/>
                    </a:moveTo>
                    <a:lnTo>
                      <a:pt x="0" y="31"/>
                    </a:lnTo>
                    <a:lnTo>
                      <a:pt x="55" y="0"/>
                    </a:lnTo>
                    <a:lnTo>
                      <a:pt x="59" y="9"/>
                    </a:lnTo>
                    <a:lnTo>
                      <a:pt x="7" y="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8" name="Rectangle 2015"/>
              <p:cNvSpPr>
                <a:spLocks noChangeArrowheads="1"/>
              </p:cNvSpPr>
              <p:nvPr/>
            </p:nvSpPr>
            <p:spPr bwMode="auto">
              <a:xfrm>
                <a:off x="266700" y="1163638"/>
                <a:ext cx="19050" cy="63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39" name="Rectangle 2016"/>
              <p:cNvSpPr>
                <a:spLocks noChangeArrowheads="1"/>
              </p:cNvSpPr>
              <p:nvPr/>
            </p:nvSpPr>
            <p:spPr bwMode="auto">
              <a:xfrm>
                <a:off x="244475" y="1190625"/>
                <a:ext cx="63500" cy="14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0" name="Rectangle 2017"/>
              <p:cNvSpPr>
                <a:spLocks noChangeArrowheads="1"/>
              </p:cNvSpPr>
              <p:nvPr/>
            </p:nvSpPr>
            <p:spPr bwMode="auto">
              <a:xfrm>
                <a:off x="219075" y="1849438"/>
                <a:ext cx="17463" cy="63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1" name="Rectangle 2018"/>
              <p:cNvSpPr>
                <a:spLocks noChangeArrowheads="1"/>
              </p:cNvSpPr>
              <p:nvPr/>
            </p:nvSpPr>
            <p:spPr bwMode="auto">
              <a:xfrm>
                <a:off x="195263" y="1871663"/>
                <a:ext cx="65088" cy="14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2" name="Rectangle 2019"/>
              <p:cNvSpPr>
                <a:spLocks noChangeArrowheads="1"/>
              </p:cNvSpPr>
              <p:nvPr/>
            </p:nvSpPr>
            <p:spPr bwMode="auto">
              <a:xfrm>
                <a:off x="681038" y="180975"/>
                <a:ext cx="19050" cy="68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3" name="Rectangle 2020"/>
              <p:cNvSpPr>
                <a:spLocks noChangeArrowheads="1"/>
              </p:cNvSpPr>
              <p:nvPr/>
            </p:nvSpPr>
            <p:spPr bwMode="auto">
              <a:xfrm>
                <a:off x="658813" y="207963"/>
                <a:ext cx="63500" cy="14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4" name="Rectangle 2021"/>
              <p:cNvSpPr>
                <a:spLocks noChangeArrowheads="1"/>
              </p:cNvSpPr>
              <p:nvPr/>
            </p:nvSpPr>
            <p:spPr bwMode="auto">
              <a:xfrm>
                <a:off x="2138363" y="711200"/>
                <a:ext cx="19050" cy="65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5" name="Rectangle 2022"/>
              <p:cNvSpPr>
                <a:spLocks noChangeArrowheads="1"/>
              </p:cNvSpPr>
              <p:nvPr/>
            </p:nvSpPr>
            <p:spPr bwMode="auto">
              <a:xfrm>
                <a:off x="2116138" y="735013"/>
                <a:ext cx="63500" cy="19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6" name="Rectangle 2023"/>
              <p:cNvSpPr>
                <a:spLocks noChangeArrowheads="1"/>
              </p:cNvSpPr>
              <p:nvPr/>
            </p:nvSpPr>
            <p:spPr bwMode="auto">
              <a:xfrm>
                <a:off x="2538413" y="1344613"/>
                <a:ext cx="19050" cy="63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7" name="Rectangle 2024"/>
              <p:cNvSpPr>
                <a:spLocks noChangeArrowheads="1"/>
              </p:cNvSpPr>
              <p:nvPr/>
            </p:nvSpPr>
            <p:spPr bwMode="auto">
              <a:xfrm>
                <a:off x="2516188" y="1370013"/>
                <a:ext cx="63500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8" name="Rectangle 2025"/>
              <p:cNvSpPr>
                <a:spLocks noChangeArrowheads="1"/>
              </p:cNvSpPr>
              <p:nvPr/>
            </p:nvSpPr>
            <p:spPr bwMode="auto">
              <a:xfrm>
                <a:off x="2266950" y="1303338"/>
                <a:ext cx="14288" cy="63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9" name="Rectangle 2026"/>
              <p:cNvSpPr>
                <a:spLocks noChangeArrowheads="1"/>
              </p:cNvSpPr>
              <p:nvPr/>
            </p:nvSpPr>
            <p:spPr bwMode="auto">
              <a:xfrm>
                <a:off x="2239963" y="1325563"/>
                <a:ext cx="68263" cy="14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0" name="Rectangle 2027"/>
              <p:cNvSpPr>
                <a:spLocks noChangeArrowheads="1"/>
              </p:cNvSpPr>
              <p:nvPr/>
            </p:nvSpPr>
            <p:spPr bwMode="auto">
              <a:xfrm>
                <a:off x="1298575" y="7938"/>
                <a:ext cx="19050" cy="63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1" name="Rectangle 2028"/>
              <p:cNvSpPr>
                <a:spLocks noChangeArrowheads="1"/>
              </p:cNvSpPr>
              <p:nvPr/>
            </p:nvSpPr>
            <p:spPr bwMode="auto">
              <a:xfrm>
                <a:off x="1276350" y="30163"/>
                <a:ext cx="63500" cy="19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2" name="Rectangle 2029"/>
              <p:cNvSpPr>
                <a:spLocks noChangeArrowheads="1"/>
              </p:cNvSpPr>
              <p:nvPr/>
            </p:nvSpPr>
            <p:spPr bwMode="auto">
              <a:xfrm>
                <a:off x="1249363" y="2239963"/>
                <a:ext cx="19050" cy="65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3" name="Rectangle 2030"/>
              <p:cNvSpPr>
                <a:spLocks noChangeArrowheads="1"/>
              </p:cNvSpPr>
              <p:nvPr/>
            </p:nvSpPr>
            <p:spPr bwMode="auto">
              <a:xfrm>
                <a:off x="1227138" y="2262188"/>
                <a:ext cx="65088" cy="19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4" name="Rectangle 2031"/>
              <p:cNvSpPr>
                <a:spLocks noChangeArrowheads="1"/>
              </p:cNvSpPr>
              <p:nvPr/>
            </p:nvSpPr>
            <p:spPr bwMode="auto">
              <a:xfrm>
                <a:off x="1031875" y="531813"/>
                <a:ext cx="19050" cy="63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" name="Rectangle 2032"/>
              <p:cNvSpPr>
                <a:spLocks noChangeArrowheads="1"/>
              </p:cNvSpPr>
              <p:nvPr/>
            </p:nvSpPr>
            <p:spPr bwMode="auto">
              <a:xfrm>
                <a:off x="1009650" y="557213"/>
                <a:ext cx="63500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" name="Freeform 2033"/>
              <p:cNvSpPr>
                <a:spLocks noEditPoints="1"/>
              </p:cNvSpPr>
              <p:nvPr/>
            </p:nvSpPr>
            <p:spPr bwMode="auto">
              <a:xfrm>
                <a:off x="373063" y="2085975"/>
                <a:ext cx="60325" cy="90488"/>
              </a:xfrm>
              <a:custGeom>
                <a:avLst/>
                <a:gdLst>
                  <a:gd name="T0" fmla="*/ 0 w 16"/>
                  <a:gd name="T1" fmla="*/ 2147483647 h 24"/>
                  <a:gd name="T2" fmla="*/ 2147483647 w 16"/>
                  <a:gd name="T3" fmla="*/ 2147483647 h 24"/>
                  <a:gd name="T4" fmla="*/ 2147483647 w 16"/>
                  <a:gd name="T5" fmla="*/ 2147483647 h 24"/>
                  <a:gd name="T6" fmla="*/ 2147483647 w 16"/>
                  <a:gd name="T7" fmla="*/ 0 h 24"/>
                  <a:gd name="T8" fmla="*/ 2147483647 w 16"/>
                  <a:gd name="T9" fmla="*/ 0 h 24"/>
                  <a:gd name="T10" fmla="*/ 2147483647 w 16"/>
                  <a:gd name="T11" fmla="*/ 2147483647 h 24"/>
                  <a:gd name="T12" fmla="*/ 2147483647 w 16"/>
                  <a:gd name="T13" fmla="*/ 2147483647 h 24"/>
                  <a:gd name="T14" fmla="*/ 2147483647 w 16"/>
                  <a:gd name="T15" fmla="*/ 2147483647 h 24"/>
                  <a:gd name="T16" fmla="*/ 2147483647 w 16"/>
                  <a:gd name="T17" fmla="*/ 2147483647 h 24"/>
                  <a:gd name="T18" fmla="*/ 2147483647 w 16"/>
                  <a:gd name="T19" fmla="*/ 2147483647 h 24"/>
                  <a:gd name="T20" fmla="*/ 2147483647 w 16"/>
                  <a:gd name="T21" fmla="*/ 2147483647 h 24"/>
                  <a:gd name="T22" fmla="*/ 2147483647 w 16"/>
                  <a:gd name="T23" fmla="*/ 2147483647 h 24"/>
                  <a:gd name="T24" fmla="*/ 2147483647 w 16"/>
                  <a:gd name="T25" fmla="*/ 2147483647 h 24"/>
                  <a:gd name="T26" fmla="*/ 2147483647 w 16"/>
                  <a:gd name="T27" fmla="*/ 2147483647 h 24"/>
                  <a:gd name="T28" fmla="*/ 2147483647 w 16"/>
                  <a:gd name="T29" fmla="*/ 2147483647 h 24"/>
                  <a:gd name="T30" fmla="*/ 2147483647 w 16"/>
                  <a:gd name="T31" fmla="*/ 2147483647 h 24"/>
                  <a:gd name="T32" fmla="*/ 2147483647 w 16"/>
                  <a:gd name="T33" fmla="*/ 2147483647 h 24"/>
                  <a:gd name="T34" fmla="*/ 2147483647 w 16"/>
                  <a:gd name="T35" fmla="*/ 2147483647 h 24"/>
                  <a:gd name="T36" fmla="*/ 2147483647 w 16"/>
                  <a:gd name="T37" fmla="*/ 2147483647 h 24"/>
                  <a:gd name="T38" fmla="*/ 2147483647 w 16"/>
                  <a:gd name="T39" fmla="*/ 2147483647 h 24"/>
                  <a:gd name="T40" fmla="*/ 2147483647 w 16"/>
                  <a:gd name="T41" fmla="*/ 2147483647 h 24"/>
                  <a:gd name="T42" fmla="*/ 2147483647 w 16"/>
                  <a:gd name="T43" fmla="*/ 2147483647 h 24"/>
                  <a:gd name="T44" fmla="*/ 2147483647 w 16"/>
                  <a:gd name="T45" fmla="*/ 2147483647 h 24"/>
                  <a:gd name="T46" fmla="*/ 2147483647 w 16"/>
                  <a:gd name="T47" fmla="*/ 2147483647 h 24"/>
                  <a:gd name="T48" fmla="*/ 2147483647 w 16"/>
                  <a:gd name="T49" fmla="*/ 2147483647 h 24"/>
                  <a:gd name="T50" fmla="*/ 2147483647 w 16"/>
                  <a:gd name="T51" fmla="*/ 2147483647 h 24"/>
                  <a:gd name="T52" fmla="*/ 2147483647 w 16"/>
                  <a:gd name="T53" fmla="*/ 2147483647 h 24"/>
                  <a:gd name="T54" fmla="*/ 2147483647 w 16"/>
                  <a:gd name="T55" fmla="*/ 2147483647 h 24"/>
                  <a:gd name="T56" fmla="*/ 0 w 16"/>
                  <a:gd name="T57" fmla="*/ 2147483647 h 24"/>
                  <a:gd name="T58" fmla="*/ 0 w 16"/>
                  <a:gd name="T59" fmla="*/ 2147483647 h 24"/>
                  <a:gd name="T60" fmla="*/ 2147483647 w 16"/>
                  <a:gd name="T61" fmla="*/ 2147483647 h 24"/>
                  <a:gd name="T62" fmla="*/ 2147483647 w 16"/>
                  <a:gd name="T63" fmla="*/ 2147483647 h 24"/>
                  <a:gd name="T64" fmla="*/ 2147483647 w 16"/>
                  <a:gd name="T65" fmla="*/ 2147483647 h 24"/>
                  <a:gd name="T66" fmla="*/ 2147483647 w 16"/>
                  <a:gd name="T67" fmla="*/ 2147483647 h 24"/>
                  <a:gd name="T68" fmla="*/ 2147483647 w 16"/>
                  <a:gd name="T69" fmla="*/ 2147483647 h 24"/>
                  <a:gd name="T70" fmla="*/ 2147483647 w 16"/>
                  <a:gd name="T71" fmla="*/ 2147483647 h 24"/>
                  <a:gd name="T72" fmla="*/ 2147483647 w 16"/>
                  <a:gd name="T73" fmla="*/ 2147483647 h 24"/>
                  <a:gd name="T74" fmla="*/ 2147483647 w 16"/>
                  <a:gd name="T75" fmla="*/ 2147483647 h 24"/>
                  <a:gd name="T76" fmla="*/ 2147483647 w 16"/>
                  <a:gd name="T77" fmla="*/ 2147483647 h 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6" h="24">
                    <a:moveTo>
                      <a:pt x="0" y="6"/>
                    </a:moveTo>
                    <a:cubicBezTo>
                      <a:pt x="0" y="5"/>
                      <a:pt x="0" y="4"/>
                      <a:pt x="1" y="3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8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1"/>
                      <a:pt x="14" y="2"/>
                      <a:pt x="15" y="3"/>
                    </a:cubicBezTo>
                    <a:cubicBezTo>
                      <a:pt x="16" y="4"/>
                      <a:pt x="16" y="5"/>
                      <a:pt x="16" y="6"/>
                    </a:cubicBezTo>
                    <a:cubicBezTo>
                      <a:pt x="16" y="7"/>
                      <a:pt x="16" y="8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3" y="11"/>
                      <a:pt x="13" y="12"/>
                      <a:pt x="11" y="13"/>
                    </a:cubicBezTo>
                    <a:cubicBezTo>
                      <a:pt x="11" y="13"/>
                      <a:pt x="11" y="13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9" y="16"/>
                      <a:pt x="9" y="16"/>
                    </a:cubicBezTo>
                    <a:cubicBezTo>
                      <a:pt x="9" y="17"/>
                      <a:pt x="8" y="18"/>
                      <a:pt x="7" y="18"/>
                    </a:cubicBezTo>
                    <a:cubicBezTo>
                      <a:pt x="7" y="18"/>
                      <a:pt x="6" y="18"/>
                      <a:pt x="6" y="17"/>
                    </a:cubicBezTo>
                    <a:cubicBezTo>
                      <a:pt x="6" y="17"/>
                      <a:pt x="5" y="16"/>
                      <a:pt x="5" y="16"/>
                    </a:cubicBezTo>
                    <a:cubicBezTo>
                      <a:pt x="5" y="15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9" y="9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1" y="7"/>
                      <a:pt x="11" y="7"/>
                      <a:pt x="11" y="6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7" y="3"/>
                      <a:pt x="6" y="3"/>
                      <a:pt x="5" y="4"/>
                    </a:cubicBezTo>
                    <a:cubicBezTo>
                      <a:pt x="5" y="5"/>
                      <a:pt x="4" y="5"/>
                      <a:pt x="4" y="7"/>
                    </a:cubicBezTo>
                    <a:cubicBezTo>
                      <a:pt x="4" y="8"/>
                      <a:pt x="3" y="8"/>
                      <a:pt x="2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  <a:moveTo>
                      <a:pt x="8" y="24"/>
                    </a:moveTo>
                    <a:cubicBezTo>
                      <a:pt x="7" y="24"/>
                      <a:pt x="6" y="24"/>
                      <a:pt x="6" y="23"/>
                    </a:cubicBezTo>
                    <a:cubicBezTo>
                      <a:pt x="5" y="23"/>
                      <a:pt x="5" y="22"/>
                      <a:pt x="5" y="22"/>
                    </a:cubicBezTo>
                    <a:cubicBezTo>
                      <a:pt x="5" y="21"/>
                      <a:pt x="5" y="20"/>
                      <a:pt x="6" y="20"/>
                    </a:cubicBezTo>
                    <a:cubicBezTo>
                      <a:pt x="6" y="19"/>
                      <a:pt x="7" y="19"/>
                      <a:pt x="8" y="19"/>
                    </a:cubicBezTo>
                    <a:cubicBezTo>
                      <a:pt x="8" y="19"/>
                      <a:pt x="9" y="19"/>
                      <a:pt x="9" y="20"/>
                    </a:cubicBezTo>
                    <a:cubicBezTo>
                      <a:pt x="10" y="20"/>
                      <a:pt x="10" y="21"/>
                      <a:pt x="10" y="22"/>
                    </a:cubicBezTo>
                    <a:cubicBezTo>
                      <a:pt x="10" y="22"/>
                      <a:pt x="10" y="23"/>
                      <a:pt x="9" y="23"/>
                    </a:cubicBezTo>
                    <a:cubicBezTo>
                      <a:pt x="9" y="24"/>
                      <a:pt x="8" y="24"/>
                      <a:pt x="8" y="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7" name="Freeform 2034"/>
              <p:cNvSpPr/>
              <p:nvPr/>
            </p:nvSpPr>
            <p:spPr bwMode="auto">
              <a:xfrm>
                <a:off x="2000250" y="2124075"/>
                <a:ext cx="198438" cy="52388"/>
              </a:xfrm>
              <a:custGeom>
                <a:avLst/>
                <a:gdLst>
                  <a:gd name="T0" fmla="*/ 2147483647 w 53"/>
                  <a:gd name="T1" fmla="*/ 2147483647 h 14"/>
                  <a:gd name="T2" fmla="*/ 0 w 53"/>
                  <a:gd name="T3" fmla="*/ 2147483647 h 14"/>
                  <a:gd name="T4" fmla="*/ 2147483647 w 53"/>
                  <a:gd name="T5" fmla="*/ 0 h 14"/>
                  <a:gd name="T6" fmla="*/ 2147483647 w 53"/>
                  <a:gd name="T7" fmla="*/ 2147483647 h 14"/>
                  <a:gd name="T8" fmla="*/ 2147483647 w 53"/>
                  <a:gd name="T9" fmla="*/ 2147483647 h 14"/>
                  <a:gd name="T10" fmla="*/ 2147483647 w 53"/>
                  <a:gd name="T11" fmla="*/ 2147483647 h 14"/>
                  <a:gd name="T12" fmla="*/ 2147483647 w 53"/>
                  <a:gd name="T13" fmla="*/ 2147483647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" h="14">
                    <a:moveTo>
                      <a:pt x="3" y="14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7" y="3"/>
                      <a:pt x="17" y="0"/>
                      <a:pt x="27" y="0"/>
                    </a:cubicBezTo>
                    <a:cubicBezTo>
                      <a:pt x="37" y="0"/>
                      <a:pt x="46" y="3"/>
                      <a:pt x="53" y="10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4" y="7"/>
                      <a:pt x="35" y="4"/>
                      <a:pt x="27" y="4"/>
                    </a:cubicBezTo>
                    <a:cubicBezTo>
                      <a:pt x="18" y="4"/>
                      <a:pt x="10" y="7"/>
                      <a:pt x="3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8" name="Freeform 2035"/>
              <p:cNvSpPr/>
              <p:nvPr/>
            </p:nvSpPr>
            <p:spPr bwMode="auto">
              <a:xfrm>
                <a:off x="2030413" y="2160588"/>
                <a:ext cx="142875" cy="42863"/>
              </a:xfrm>
              <a:custGeom>
                <a:avLst/>
                <a:gdLst>
                  <a:gd name="T0" fmla="*/ 2147483647 w 38"/>
                  <a:gd name="T1" fmla="*/ 2147483647 h 11"/>
                  <a:gd name="T2" fmla="*/ 0 w 38"/>
                  <a:gd name="T3" fmla="*/ 2147483647 h 11"/>
                  <a:gd name="T4" fmla="*/ 2147483647 w 38"/>
                  <a:gd name="T5" fmla="*/ 0 h 11"/>
                  <a:gd name="T6" fmla="*/ 2147483647 w 38"/>
                  <a:gd name="T7" fmla="*/ 2147483647 h 11"/>
                  <a:gd name="T8" fmla="*/ 2147483647 w 38"/>
                  <a:gd name="T9" fmla="*/ 2147483647 h 11"/>
                  <a:gd name="T10" fmla="*/ 2147483647 w 38"/>
                  <a:gd name="T11" fmla="*/ 2147483647 h 11"/>
                  <a:gd name="T12" fmla="*/ 2147483647 w 38"/>
                  <a:gd name="T13" fmla="*/ 2147483647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" y="11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5" y="3"/>
                      <a:pt x="11" y="0"/>
                      <a:pt x="19" y="0"/>
                    </a:cubicBezTo>
                    <a:cubicBezTo>
                      <a:pt x="26" y="0"/>
                      <a:pt x="33" y="3"/>
                      <a:pt x="38" y="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0" y="7"/>
                      <a:pt x="25" y="4"/>
                      <a:pt x="19" y="4"/>
                    </a:cubicBezTo>
                    <a:cubicBezTo>
                      <a:pt x="13" y="4"/>
                      <a:pt x="7" y="7"/>
                      <a:pt x="3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9" name="Freeform 2036"/>
              <p:cNvSpPr/>
              <p:nvPr/>
            </p:nvSpPr>
            <p:spPr bwMode="auto">
              <a:xfrm>
                <a:off x="2055813" y="2195513"/>
                <a:ext cx="87313" cy="38100"/>
              </a:xfrm>
              <a:custGeom>
                <a:avLst/>
                <a:gdLst>
                  <a:gd name="T0" fmla="*/ 2147483647 w 23"/>
                  <a:gd name="T1" fmla="*/ 2147483647 h 10"/>
                  <a:gd name="T2" fmla="*/ 0 w 23"/>
                  <a:gd name="T3" fmla="*/ 2147483647 h 10"/>
                  <a:gd name="T4" fmla="*/ 2147483647 w 23"/>
                  <a:gd name="T5" fmla="*/ 2147483647 h 10"/>
                  <a:gd name="T6" fmla="*/ 2147483647 w 23"/>
                  <a:gd name="T7" fmla="*/ 2147483647 h 10"/>
                  <a:gd name="T8" fmla="*/ 2147483647 w 23"/>
                  <a:gd name="T9" fmla="*/ 2147483647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0">
                    <a:moveTo>
                      <a:pt x="3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17" y="0"/>
                      <a:pt x="23" y="6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5" y="5"/>
                      <a:pt x="8" y="5"/>
                      <a:pt x="3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0" name="Freeform 2037"/>
              <p:cNvSpPr>
                <a:spLocks noEditPoints="1"/>
              </p:cNvSpPr>
              <p:nvPr/>
            </p:nvSpPr>
            <p:spPr bwMode="auto">
              <a:xfrm>
                <a:off x="2078038" y="2244725"/>
                <a:ext cx="41275" cy="36513"/>
              </a:xfrm>
              <a:custGeom>
                <a:avLst/>
                <a:gdLst>
                  <a:gd name="T0" fmla="*/ 2147483647 w 11"/>
                  <a:gd name="T1" fmla="*/ 2147483647 h 10"/>
                  <a:gd name="T2" fmla="*/ 2147483647 w 11"/>
                  <a:gd name="T3" fmla="*/ 2147483647 h 10"/>
                  <a:gd name="T4" fmla="*/ 2147483647 w 11"/>
                  <a:gd name="T5" fmla="*/ 2147483647 h 10"/>
                  <a:gd name="T6" fmla="*/ 2147483647 w 11"/>
                  <a:gd name="T7" fmla="*/ 2147483647 h 10"/>
                  <a:gd name="T8" fmla="*/ 2147483647 w 11"/>
                  <a:gd name="T9" fmla="*/ 2147483647 h 10"/>
                  <a:gd name="T10" fmla="*/ 2147483647 w 11"/>
                  <a:gd name="T11" fmla="*/ 2147483647 h 10"/>
                  <a:gd name="T12" fmla="*/ 2147483647 w 11"/>
                  <a:gd name="T13" fmla="*/ 2147483647 h 10"/>
                  <a:gd name="T14" fmla="*/ 2147483647 w 11"/>
                  <a:gd name="T15" fmla="*/ 2147483647 h 10"/>
                  <a:gd name="T16" fmla="*/ 2147483647 w 11"/>
                  <a:gd name="T17" fmla="*/ 2147483647 h 10"/>
                  <a:gd name="T18" fmla="*/ 2147483647 w 11"/>
                  <a:gd name="T19" fmla="*/ 0 h 10"/>
                  <a:gd name="T20" fmla="*/ 2147483647 w 11"/>
                  <a:gd name="T21" fmla="*/ 2147483647 h 10"/>
                  <a:gd name="T22" fmla="*/ 2147483647 w 11"/>
                  <a:gd name="T23" fmla="*/ 2147483647 h 10"/>
                  <a:gd name="T24" fmla="*/ 2147483647 w 11"/>
                  <a:gd name="T25" fmla="*/ 2147483647 h 10"/>
                  <a:gd name="T26" fmla="*/ 2147483647 w 11"/>
                  <a:gd name="T27" fmla="*/ 2147483647 h 10"/>
                  <a:gd name="T28" fmla="*/ 2147483647 w 11"/>
                  <a:gd name="T29" fmla="*/ 2147483647 h 10"/>
                  <a:gd name="T30" fmla="*/ 2147483647 w 11"/>
                  <a:gd name="T31" fmla="*/ 0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" h="10">
                    <a:moveTo>
                      <a:pt x="6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moveTo>
                      <a:pt x="6" y="0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6"/>
                      <a:pt x="2" y="8"/>
                    </a:cubicBezTo>
                    <a:cubicBezTo>
                      <a:pt x="3" y="9"/>
                      <a:pt x="4" y="10"/>
                      <a:pt x="6" y="10"/>
                    </a:cubicBezTo>
                    <a:cubicBezTo>
                      <a:pt x="7" y="10"/>
                      <a:pt x="8" y="9"/>
                      <a:pt x="9" y="8"/>
                    </a:cubicBezTo>
                    <a:cubicBezTo>
                      <a:pt x="11" y="6"/>
                      <a:pt x="11" y="3"/>
                      <a:pt x="9" y="1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1" name="Freeform 2038"/>
              <p:cNvSpPr/>
              <p:nvPr/>
            </p:nvSpPr>
            <p:spPr bwMode="auto">
              <a:xfrm>
                <a:off x="1951038" y="1693863"/>
                <a:ext cx="60325" cy="98425"/>
              </a:xfrm>
              <a:custGeom>
                <a:avLst/>
                <a:gdLst>
                  <a:gd name="T0" fmla="*/ 2147483647 w 38"/>
                  <a:gd name="T1" fmla="*/ 2147483647 h 62"/>
                  <a:gd name="T2" fmla="*/ 0 w 38"/>
                  <a:gd name="T3" fmla="*/ 2147483647 h 62"/>
                  <a:gd name="T4" fmla="*/ 2147483647 w 38"/>
                  <a:gd name="T5" fmla="*/ 0 h 62"/>
                  <a:gd name="T6" fmla="*/ 2147483647 w 38"/>
                  <a:gd name="T7" fmla="*/ 2147483647 h 62"/>
                  <a:gd name="T8" fmla="*/ 2147483647 w 38"/>
                  <a:gd name="T9" fmla="*/ 2147483647 h 62"/>
                  <a:gd name="T10" fmla="*/ 2147483647 w 38"/>
                  <a:gd name="T11" fmla="*/ 2147483647 h 62"/>
                  <a:gd name="T12" fmla="*/ 2147483647 w 38"/>
                  <a:gd name="T13" fmla="*/ 2147483647 h 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62">
                    <a:moveTo>
                      <a:pt x="31" y="62"/>
                    </a:moveTo>
                    <a:lnTo>
                      <a:pt x="0" y="31"/>
                    </a:lnTo>
                    <a:lnTo>
                      <a:pt x="31" y="0"/>
                    </a:lnTo>
                    <a:lnTo>
                      <a:pt x="38" y="8"/>
                    </a:lnTo>
                    <a:lnTo>
                      <a:pt x="14" y="31"/>
                    </a:lnTo>
                    <a:lnTo>
                      <a:pt x="38" y="55"/>
                    </a:lnTo>
                    <a:lnTo>
                      <a:pt x="31" y="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2" name="Rectangle 2039"/>
              <p:cNvSpPr>
                <a:spLocks noChangeArrowheads="1"/>
              </p:cNvSpPr>
              <p:nvPr/>
            </p:nvSpPr>
            <p:spPr bwMode="auto">
              <a:xfrm>
                <a:off x="1973263" y="1735138"/>
                <a:ext cx="158750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63" name="Freeform 2040"/>
              <p:cNvSpPr/>
              <p:nvPr/>
            </p:nvSpPr>
            <p:spPr bwMode="auto">
              <a:xfrm>
                <a:off x="2082800" y="1603375"/>
                <a:ext cx="63500" cy="98425"/>
              </a:xfrm>
              <a:custGeom>
                <a:avLst/>
                <a:gdLst>
                  <a:gd name="T0" fmla="*/ 2147483647 w 40"/>
                  <a:gd name="T1" fmla="*/ 2147483647 h 62"/>
                  <a:gd name="T2" fmla="*/ 0 w 40"/>
                  <a:gd name="T3" fmla="*/ 2147483647 h 62"/>
                  <a:gd name="T4" fmla="*/ 2147483647 w 40"/>
                  <a:gd name="T5" fmla="*/ 2147483647 h 62"/>
                  <a:gd name="T6" fmla="*/ 0 w 40"/>
                  <a:gd name="T7" fmla="*/ 2147483647 h 62"/>
                  <a:gd name="T8" fmla="*/ 2147483647 w 40"/>
                  <a:gd name="T9" fmla="*/ 0 h 62"/>
                  <a:gd name="T10" fmla="*/ 2147483647 w 40"/>
                  <a:gd name="T11" fmla="*/ 2147483647 h 62"/>
                  <a:gd name="T12" fmla="*/ 2147483647 w 40"/>
                  <a:gd name="T13" fmla="*/ 2147483647 h 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0" h="62">
                    <a:moveTo>
                      <a:pt x="7" y="62"/>
                    </a:moveTo>
                    <a:lnTo>
                      <a:pt x="0" y="55"/>
                    </a:lnTo>
                    <a:lnTo>
                      <a:pt x="23" y="31"/>
                    </a:lnTo>
                    <a:lnTo>
                      <a:pt x="0" y="8"/>
                    </a:lnTo>
                    <a:lnTo>
                      <a:pt x="7" y="0"/>
                    </a:lnTo>
                    <a:lnTo>
                      <a:pt x="40" y="31"/>
                    </a:lnTo>
                    <a:lnTo>
                      <a:pt x="7" y="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4" name="Rectangle 2041"/>
              <p:cNvSpPr>
                <a:spLocks noChangeArrowheads="1"/>
              </p:cNvSpPr>
              <p:nvPr/>
            </p:nvSpPr>
            <p:spPr bwMode="auto">
              <a:xfrm>
                <a:off x="1962150" y="1646238"/>
                <a:ext cx="157163" cy="14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65" name="Freeform 2042"/>
              <p:cNvSpPr>
                <a:spLocks noEditPoints="1"/>
              </p:cNvSpPr>
              <p:nvPr/>
            </p:nvSpPr>
            <p:spPr bwMode="auto">
              <a:xfrm>
                <a:off x="1951038" y="1860550"/>
                <a:ext cx="192088" cy="192088"/>
              </a:xfrm>
              <a:custGeom>
                <a:avLst/>
                <a:gdLst>
                  <a:gd name="T0" fmla="*/ 2147483647 w 51"/>
                  <a:gd name="T1" fmla="*/ 2147483647 h 51"/>
                  <a:gd name="T2" fmla="*/ 2147483647 w 51"/>
                  <a:gd name="T3" fmla="*/ 2147483647 h 51"/>
                  <a:gd name="T4" fmla="*/ 2147483647 w 51"/>
                  <a:gd name="T5" fmla="*/ 2147483647 h 51"/>
                  <a:gd name="T6" fmla="*/ 0 w 51"/>
                  <a:gd name="T7" fmla="*/ 2147483647 h 51"/>
                  <a:gd name="T8" fmla="*/ 0 w 51"/>
                  <a:gd name="T9" fmla="*/ 2147483647 h 51"/>
                  <a:gd name="T10" fmla="*/ 0 w 51"/>
                  <a:gd name="T11" fmla="*/ 2147483647 h 51"/>
                  <a:gd name="T12" fmla="*/ 2147483647 w 51"/>
                  <a:gd name="T13" fmla="*/ 2147483647 h 51"/>
                  <a:gd name="T14" fmla="*/ 2147483647 w 51"/>
                  <a:gd name="T15" fmla="*/ 2147483647 h 51"/>
                  <a:gd name="T16" fmla="*/ 2147483647 w 51"/>
                  <a:gd name="T17" fmla="*/ 0 h 51"/>
                  <a:gd name="T18" fmla="*/ 2147483647 w 51"/>
                  <a:gd name="T19" fmla="*/ 2147483647 h 51"/>
                  <a:gd name="T20" fmla="*/ 2147483647 w 51"/>
                  <a:gd name="T21" fmla="*/ 2147483647 h 51"/>
                  <a:gd name="T22" fmla="*/ 2147483647 w 51"/>
                  <a:gd name="T23" fmla="*/ 2147483647 h 51"/>
                  <a:gd name="T24" fmla="*/ 2147483647 w 51"/>
                  <a:gd name="T25" fmla="*/ 2147483647 h 51"/>
                  <a:gd name="T26" fmla="*/ 2147483647 w 51"/>
                  <a:gd name="T27" fmla="*/ 2147483647 h 51"/>
                  <a:gd name="T28" fmla="*/ 2147483647 w 51"/>
                  <a:gd name="T29" fmla="*/ 2147483647 h 51"/>
                  <a:gd name="T30" fmla="*/ 2147483647 w 51"/>
                  <a:gd name="T31" fmla="*/ 2147483647 h 51"/>
                  <a:gd name="T32" fmla="*/ 2147483647 w 51"/>
                  <a:gd name="T33" fmla="*/ 2147483647 h 51"/>
                  <a:gd name="T34" fmla="*/ 2147483647 w 51"/>
                  <a:gd name="T35" fmla="*/ 2147483647 h 51"/>
                  <a:gd name="T36" fmla="*/ 2147483647 w 51"/>
                  <a:gd name="T37" fmla="*/ 2147483647 h 51"/>
                  <a:gd name="T38" fmla="*/ 2147483647 w 51"/>
                  <a:gd name="T39" fmla="*/ 2147483647 h 51"/>
                  <a:gd name="T40" fmla="*/ 2147483647 w 51"/>
                  <a:gd name="T41" fmla="*/ 2147483647 h 51"/>
                  <a:gd name="T42" fmla="*/ 2147483647 w 51"/>
                  <a:gd name="T43" fmla="*/ 2147483647 h 51"/>
                  <a:gd name="T44" fmla="*/ 2147483647 w 51"/>
                  <a:gd name="T45" fmla="*/ 2147483647 h 51"/>
                  <a:gd name="T46" fmla="*/ 2147483647 w 51"/>
                  <a:gd name="T47" fmla="*/ 2147483647 h 51"/>
                  <a:gd name="T48" fmla="*/ 2147483647 w 51"/>
                  <a:gd name="T49" fmla="*/ 2147483647 h 51"/>
                  <a:gd name="T50" fmla="*/ 2147483647 w 51"/>
                  <a:gd name="T51" fmla="*/ 2147483647 h 51"/>
                  <a:gd name="T52" fmla="*/ 2147483647 w 51"/>
                  <a:gd name="T53" fmla="*/ 2147483647 h 51"/>
                  <a:gd name="T54" fmla="*/ 2147483647 w 51"/>
                  <a:gd name="T55" fmla="*/ 2147483647 h 51"/>
                  <a:gd name="T56" fmla="*/ 2147483647 w 51"/>
                  <a:gd name="T57" fmla="*/ 2147483647 h 51"/>
                  <a:gd name="T58" fmla="*/ 2147483647 w 51"/>
                  <a:gd name="T59" fmla="*/ 2147483647 h 51"/>
                  <a:gd name="T60" fmla="*/ 2147483647 w 51"/>
                  <a:gd name="T61" fmla="*/ 2147483647 h 51"/>
                  <a:gd name="T62" fmla="*/ 2147483647 w 51"/>
                  <a:gd name="T63" fmla="*/ 2147483647 h 51"/>
                  <a:gd name="T64" fmla="*/ 2147483647 w 51"/>
                  <a:gd name="T65" fmla="*/ 2147483647 h 51"/>
                  <a:gd name="T66" fmla="*/ 2147483647 w 51"/>
                  <a:gd name="T67" fmla="*/ 2147483647 h 51"/>
                  <a:gd name="T68" fmla="*/ 2147483647 w 51"/>
                  <a:gd name="T69" fmla="*/ 2147483647 h 51"/>
                  <a:gd name="T70" fmla="*/ 2147483647 w 51"/>
                  <a:gd name="T71" fmla="*/ 2147483647 h 51"/>
                  <a:gd name="T72" fmla="*/ 2147483647 w 51"/>
                  <a:gd name="T73" fmla="*/ 2147483647 h 51"/>
                  <a:gd name="T74" fmla="*/ 2147483647 w 51"/>
                  <a:gd name="T75" fmla="*/ 2147483647 h 51"/>
                  <a:gd name="T76" fmla="*/ 2147483647 w 51"/>
                  <a:gd name="T77" fmla="*/ 2147483647 h 51"/>
                  <a:gd name="T78" fmla="*/ 2147483647 w 51"/>
                  <a:gd name="T79" fmla="*/ 2147483647 h 51"/>
                  <a:gd name="T80" fmla="*/ 2147483647 w 51"/>
                  <a:gd name="T81" fmla="*/ 2147483647 h 51"/>
                  <a:gd name="T82" fmla="*/ 2147483647 w 51"/>
                  <a:gd name="T83" fmla="*/ 2147483647 h 51"/>
                  <a:gd name="T84" fmla="*/ 2147483647 w 51"/>
                  <a:gd name="T85" fmla="*/ 2147483647 h 51"/>
                  <a:gd name="T86" fmla="*/ 2147483647 w 51"/>
                  <a:gd name="T87" fmla="*/ 2147483647 h 51"/>
                  <a:gd name="T88" fmla="*/ 2147483647 w 51"/>
                  <a:gd name="T89" fmla="*/ 2147483647 h 51"/>
                  <a:gd name="T90" fmla="*/ 2147483647 w 51"/>
                  <a:gd name="T91" fmla="*/ 2147483647 h 5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1" h="51">
                    <a:moveTo>
                      <a:pt x="40" y="51"/>
                    </a:moveTo>
                    <a:cubicBezTo>
                      <a:pt x="30" y="51"/>
                      <a:pt x="20" y="47"/>
                      <a:pt x="12" y="39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4" y="30"/>
                      <a:pt x="0" y="2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8"/>
                      <a:pt x="2" y="7"/>
                      <a:pt x="2" y="7"/>
                    </a:cubicBezTo>
                    <a:cubicBezTo>
                      <a:pt x="5" y="4"/>
                      <a:pt x="8" y="2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4" y="0"/>
                      <a:pt x="17" y="1"/>
                      <a:pt x="17" y="3"/>
                    </a:cubicBezTo>
                    <a:cubicBezTo>
                      <a:pt x="19" y="6"/>
                      <a:pt x="20" y="10"/>
                      <a:pt x="21" y="15"/>
                    </a:cubicBezTo>
                    <a:cubicBezTo>
                      <a:pt x="22" y="16"/>
                      <a:pt x="21" y="19"/>
                      <a:pt x="20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3"/>
                      <a:pt x="16" y="23"/>
                    </a:cubicBezTo>
                    <a:cubicBezTo>
                      <a:pt x="18" y="25"/>
                      <a:pt x="20" y="27"/>
                      <a:pt x="21" y="29"/>
                    </a:cubicBezTo>
                    <a:cubicBezTo>
                      <a:pt x="23" y="31"/>
                      <a:pt x="25" y="33"/>
                      <a:pt x="27" y="34"/>
                    </a:cubicBezTo>
                    <a:cubicBezTo>
                      <a:pt x="28" y="35"/>
                      <a:pt x="28" y="35"/>
                      <a:pt x="29" y="35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29"/>
                      <a:pt x="35" y="29"/>
                      <a:pt x="35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0" y="30"/>
                      <a:pt x="44" y="31"/>
                      <a:pt x="48" y="33"/>
                    </a:cubicBezTo>
                    <a:cubicBezTo>
                      <a:pt x="50" y="34"/>
                      <a:pt x="51" y="37"/>
                      <a:pt x="50" y="39"/>
                    </a:cubicBezTo>
                    <a:cubicBezTo>
                      <a:pt x="49" y="43"/>
                      <a:pt x="47" y="46"/>
                      <a:pt x="44" y="48"/>
                    </a:cubicBezTo>
                    <a:cubicBezTo>
                      <a:pt x="43" y="49"/>
                      <a:pt x="42" y="50"/>
                      <a:pt x="42" y="51"/>
                    </a:cubicBezTo>
                    <a:cubicBezTo>
                      <a:pt x="41" y="51"/>
                      <a:pt x="41" y="51"/>
                      <a:pt x="41" y="51"/>
                    </a:cubicBezTo>
                    <a:lnTo>
                      <a:pt x="40" y="51"/>
                    </a:lnTo>
                    <a:close/>
                    <a:moveTo>
                      <a:pt x="15" y="36"/>
                    </a:moveTo>
                    <a:cubicBezTo>
                      <a:pt x="22" y="43"/>
                      <a:pt x="31" y="47"/>
                      <a:pt x="40" y="47"/>
                    </a:cubicBezTo>
                    <a:cubicBezTo>
                      <a:pt x="40" y="46"/>
                      <a:pt x="41" y="46"/>
                      <a:pt x="41" y="45"/>
                    </a:cubicBezTo>
                    <a:cubicBezTo>
                      <a:pt x="43" y="43"/>
                      <a:pt x="45" y="41"/>
                      <a:pt x="46" y="38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2" y="36"/>
                      <a:pt x="40" y="35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1" y="39"/>
                      <a:pt x="27" y="40"/>
                      <a:pt x="25" y="38"/>
                    </a:cubicBezTo>
                    <a:cubicBezTo>
                      <a:pt x="23" y="36"/>
                      <a:pt x="20" y="34"/>
                      <a:pt x="18" y="32"/>
                    </a:cubicBezTo>
                    <a:cubicBezTo>
                      <a:pt x="16" y="30"/>
                      <a:pt x="14" y="28"/>
                      <a:pt x="13" y="26"/>
                    </a:cubicBezTo>
                    <a:cubicBezTo>
                      <a:pt x="12" y="24"/>
                      <a:pt x="11" y="23"/>
                      <a:pt x="12" y="21"/>
                    </a:cubicBezTo>
                    <a:cubicBezTo>
                      <a:pt x="12" y="20"/>
                      <a:pt x="13" y="19"/>
                      <a:pt x="14" y="18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2"/>
                      <a:pt x="15" y="8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6"/>
                      <a:pt x="8" y="8"/>
                      <a:pt x="5" y="10"/>
                    </a:cubicBezTo>
                    <a:cubicBezTo>
                      <a:pt x="5" y="10"/>
                      <a:pt x="5" y="11"/>
                      <a:pt x="4" y="11"/>
                    </a:cubicBezTo>
                    <a:cubicBezTo>
                      <a:pt x="4" y="20"/>
                      <a:pt x="8" y="29"/>
                      <a:pt x="15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6" name="Freeform 2043"/>
              <p:cNvSpPr/>
              <p:nvPr/>
            </p:nvSpPr>
            <p:spPr bwMode="auto">
              <a:xfrm>
                <a:off x="2071688" y="1879600"/>
                <a:ext cx="47625" cy="52388"/>
              </a:xfrm>
              <a:custGeom>
                <a:avLst/>
                <a:gdLst>
                  <a:gd name="T0" fmla="*/ 2147483647 w 30"/>
                  <a:gd name="T1" fmla="*/ 2147483647 h 33"/>
                  <a:gd name="T2" fmla="*/ 2147483647 w 30"/>
                  <a:gd name="T3" fmla="*/ 2147483647 h 33"/>
                  <a:gd name="T4" fmla="*/ 0 w 30"/>
                  <a:gd name="T5" fmla="*/ 2147483647 h 33"/>
                  <a:gd name="T6" fmla="*/ 0 w 30"/>
                  <a:gd name="T7" fmla="*/ 0 h 33"/>
                  <a:gd name="T8" fmla="*/ 2147483647 w 30"/>
                  <a:gd name="T9" fmla="*/ 2147483647 h 33"/>
                  <a:gd name="T10" fmla="*/ 2147483647 w 30"/>
                  <a:gd name="T11" fmla="*/ 2147483647 h 33"/>
                  <a:gd name="T12" fmla="*/ 2147483647 w 30"/>
                  <a:gd name="T13" fmla="*/ 2147483647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3">
                    <a:moveTo>
                      <a:pt x="21" y="33"/>
                    </a:moveTo>
                    <a:lnTo>
                      <a:pt x="19" y="11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28" y="2"/>
                    </a:lnTo>
                    <a:lnTo>
                      <a:pt x="30" y="33"/>
                    </a:lnTo>
                    <a:lnTo>
                      <a:pt x="21" y="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7" name="Freeform 2044"/>
              <p:cNvSpPr/>
              <p:nvPr/>
            </p:nvSpPr>
            <p:spPr bwMode="auto">
              <a:xfrm>
                <a:off x="2055813" y="1885950"/>
                <a:ext cx="57150" cy="60325"/>
              </a:xfrm>
              <a:custGeom>
                <a:avLst/>
                <a:gdLst>
                  <a:gd name="T0" fmla="*/ 2147483647 w 36"/>
                  <a:gd name="T1" fmla="*/ 2147483647 h 38"/>
                  <a:gd name="T2" fmla="*/ 0 w 36"/>
                  <a:gd name="T3" fmla="*/ 2147483647 h 38"/>
                  <a:gd name="T4" fmla="*/ 2147483647 w 36"/>
                  <a:gd name="T5" fmla="*/ 0 h 38"/>
                  <a:gd name="T6" fmla="*/ 2147483647 w 36"/>
                  <a:gd name="T7" fmla="*/ 2147483647 h 38"/>
                  <a:gd name="T8" fmla="*/ 2147483647 w 36"/>
                  <a:gd name="T9" fmla="*/ 2147483647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" h="38">
                    <a:moveTo>
                      <a:pt x="7" y="38"/>
                    </a:moveTo>
                    <a:lnTo>
                      <a:pt x="0" y="29"/>
                    </a:lnTo>
                    <a:lnTo>
                      <a:pt x="29" y="0"/>
                    </a:lnTo>
                    <a:lnTo>
                      <a:pt x="36" y="10"/>
                    </a:lnTo>
                    <a:lnTo>
                      <a:pt x="7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8" name="Freeform 2045"/>
              <p:cNvSpPr/>
              <p:nvPr/>
            </p:nvSpPr>
            <p:spPr bwMode="auto">
              <a:xfrm>
                <a:off x="1411288" y="790575"/>
                <a:ext cx="833438" cy="754063"/>
              </a:xfrm>
              <a:custGeom>
                <a:avLst/>
                <a:gdLst>
                  <a:gd name="T0" fmla="*/ 2147483647 w 221"/>
                  <a:gd name="T1" fmla="*/ 0 h 200"/>
                  <a:gd name="T2" fmla="*/ 2147483647 w 221"/>
                  <a:gd name="T3" fmla="*/ 2147483647 h 200"/>
                  <a:gd name="T4" fmla="*/ 2147483647 w 221"/>
                  <a:gd name="T5" fmla="*/ 2147483647 h 200"/>
                  <a:gd name="T6" fmla="*/ 2147483647 w 221"/>
                  <a:gd name="T7" fmla="*/ 2147483647 h 200"/>
                  <a:gd name="T8" fmla="*/ 2147483647 w 221"/>
                  <a:gd name="T9" fmla="*/ 2147483647 h 200"/>
                  <a:gd name="T10" fmla="*/ 2147483647 w 221"/>
                  <a:gd name="T11" fmla="*/ 2147483647 h 200"/>
                  <a:gd name="T12" fmla="*/ 2147483647 w 221"/>
                  <a:gd name="T13" fmla="*/ 2147483647 h 200"/>
                  <a:gd name="T14" fmla="*/ 0 w 221"/>
                  <a:gd name="T15" fmla="*/ 2147483647 h 200"/>
                  <a:gd name="T16" fmla="*/ 2147483647 w 221"/>
                  <a:gd name="T17" fmla="*/ 0 h 2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1" h="200">
                    <a:moveTo>
                      <a:pt x="110" y="0"/>
                    </a:moveTo>
                    <a:cubicBezTo>
                      <a:pt x="171" y="0"/>
                      <a:pt x="221" y="39"/>
                      <a:pt x="221" y="87"/>
                    </a:cubicBezTo>
                    <a:cubicBezTo>
                      <a:pt x="221" y="122"/>
                      <a:pt x="195" y="152"/>
                      <a:pt x="157" y="166"/>
                    </a:cubicBezTo>
                    <a:cubicBezTo>
                      <a:pt x="158" y="167"/>
                      <a:pt x="159" y="169"/>
                      <a:pt x="160" y="170"/>
                    </a:cubicBezTo>
                    <a:cubicBezTo>
                      <a:pt x="167" y="183"/>
                      <a:pt x="178" y="192"/>
                      <a:pt x="190" y="198"/>
                    </a:cubicBezTo>
                    <a:cubicBezTo>
                      <a:pt x="162" y="200"/>
                      <a:pt x="136" y="192"/>
                      <a:pt x="119" y="174"/>
                    </a:cubicBezTo>
                    <a:cubicBezTo>
                      <a:pt x="116" y="174"/>
                      <a:pt x="113" y="174"/>
                      <a:pt x="110" y="174"/>
                    </a:cubicBezTo>
                    <a:cubicBezTo>
                      <a:pt x="49" y="174"/>
                      <a:pt x="0" y="135"/>
                      <a:pt x="0" y="87"/>
                    </a:cubicBezTo>
                    <a:cubicBezTo>
                      <a:pt x="0" y="39"/>
                      <a:pt x="49" y="0"/>
                      <a:pt x="110" y="0"/>
                    </a:cubicBezTo>
                    <a:close/>
                  </a:path>
                </a:pathLst>
              </a:custGeom>
              <a:solidFill>
                <a:srgbClr val="72B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9" name="Freeform 2046"/>
              <p:cNvSpPr/>
              <p:nvPr/>
            </p:nvSpPr>
            <p:spPr bwMode="auto">
              <a:xfrm>
                <a:off x="1411288" y="790575"/>
                <a:ext cx="592138" cy="565150"/>
              </a:xfrm>
              <a:custGeom>
                <a:avLst/>
                <a:gdLst>
                  <a:gd name="T0" fmla="*/ 2147483647 w 157"/>
                  <a:gd name="T1" fmla="*/ 2147483647 h 150"/>
                  <a:gd name="T2" fmla="*/ 2147483647 w 157"/>
                  <a:gd name="T3" fmla="*/ 2147483647 h 150"/>
                  <a:gd name="T4" fmla="*/ 2147483647 w 157"/>
                  <a:gd name="T5" fmla="*/ 2147483647 h 150"/>
                  <a:gd name="T6" fmla="*/ 2147483647 w 157"/>
                  <a:gd name="T7" fmla="*/ 0 h 150"/>
                  <a:gd name="T8" fmla="*/ 0 w 157"/>
                  <a:gd name="T9" fmla="*/ 2147483647 h 150"/>
                  <a:gd name="T10" fmla="*/ 2147483647 w 157"/>
                  <a:gd name="T11" fmla="*/ 2147483647 h 1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7" h="150">
                    <a:moveTo>
                      <a:pt x="34" y="150"/>
                    </a:moveTo>
                    <a:cubicBezTo>
                      <a:pt x="102" y="149"/>
                      <a:pt x="157" y="105"/>
                      <a:pt x="157" y="50"/>
                    </a:cubicBezTo>
                    <a:cubicBezTo>
                      <a:pt x="157" y="33"/>
                      <a:pt x="152" y="18"/>
                      <a:pt x="143" y="4"/>
                    </a:cubicBezTo>
                    <a:cubicBezTo>
                      <a:pt x="132" y="1"/>
                      <a:pt x="121" y="0"/>
                      <a:pt x="110" y="0"/>
                    </a:cubicBezTo>
                    <a:cubicBezTo>
                      <a:pt x="49" y="0"/>
                      <a:pt x="0" y="39"/>
                      <a:pt x="0" y="87"/>
                    </a:cubicBezTo>
                    <a:cubicBezTo>
                      <a:pt x="0" y="112"/>
                      <a:pt x="13" y="134"/>
                      <a:pt x="34" y="150"/>
                    </a:cubicBezTo>
                    <a:close/>
                  </a:path>
                </a:pathLst>
              </a:custGeom>
              <a:solidFill>
                <a:srgbClr val="5F9C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70" name="Freeform 2047"/>
              <p:cNvSpPr/>
              <p:nvPr/>
            </p:nvSpPr>
            <p:spPr bwMode="auto">
              <a:xfrm>
                <a:off x="993775" y="520700"/>
                <a:ext cx="957263" cy="865188"/>
              </a:xfrm>
              <a:custGeom>
                <a:avLst/>
                <a:gdLst>
                  <a:gd name="T0" fmla="*/ 2147483647 w 254"/>
                  <a:gd name="T1" fmla="*/ 0 h 230"/>
                  <a:gd name="T2" fmla="*/ 0 w 254"/>
                  <a:gd name="T3" fmla="*/ 2147483647 h 230"/>
                  <a:gd name="T4" fmla="*/ 2147483647 w 254"/>
                  <a:gd name="T5" fmla="*/ 2147483647 h 230"/>
                  <a:gd name="T6" fmla="*/ 2147483647 w 254"/>
                  <a:gd name="T7" fmla="*/ 2147483647 h 230"/>
                  <a:gd name="T8" fmla="*/ 2147483647 w 254"/>
                  <a:gd name="T9" fmla="*/ 2147483647 h 230"/>
                  <a:gd name="T10" fmla="*/ 2147483647 w 254"/>
                  <a:gd name="T11" fmla="*/ 2147483647 h 230"/>
                  <a:gd name="T12" fmla="*/ 2147483647 w 254"/>
                  <a:gd name="T13" fmla="*/ 2147483647 h 230"/>
                  <a:gd name="T14" fmla="*/ 2147483647 w 254"/>
                  <a:gd name="T15" fmla="*/ 2147483647 h 230"/>
                  <a:gd name="T16" fmla="*/ 2147483647 w 254"/>
                  <a:gd name="T17" fmla="*/ 0 h 2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4" h="230">
                    <a:moveTo>
                      <a:pt x="127" y="0"/>
                    </a:moveTo>
                    <a:cubicBezTo>
                      <a:pt x="57" y="0"/>
                      <a:pt x="0" y="45"/>
                      <a:pt x="0" y="100"/>
                    </a:cubicBezTo>
                    <a:cubicBezTo>
                      <a:pt x="0" y="140"/>
                      <a:pt x="30" y="175"/>
                      <a:pt x="72" y="191"/>
                    </a:cubicBezTo>
                    <a:cubicBezTo>
                      <a:pt x="72" y="192"/>
                      <a:pt x="71" y="194"/>
                      <a:pt x="70" y="196"/>
                    </a:cubicBezTo>
                    <a:cubicBezTo>
                      <a:pt x="61" y="210"/>
                      <a:pt x="49" y="221"/>
                      <a:pt x="35" y="228"/>
                    </a:cubicBezTo>
                    <a:cubicBezTo>
                      <a:pt x="67" y="230"/>
                      <a:pt x="97" y="220"/>
                      <a:pt x="117" y="200"/>
                    </a:cubicBezTo>
                    <a:cubicBezTo>
                      <a:pt x="120" y="200"/>
                      <a:pt x="123" y="200"/>
                      <a:pt x="127" y="200"/>
                    </a:cubicBezTo>
                    <a:cubicBezTo>
                      <a:pt x="197" y="200"/>
                      <a:pt x="254" y="156"/>
                      <a:pt x="254" y="100"/>
                    </a:cubicBezTo>
                    <a:cubicBezTo>
                      <a:pt x="254" y="45"/>
                      <a:pt x="197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71" name="Freeform 2048"/>
              <p:cNvSpPr/>
              <p:nvPr/>
            </p:nvSpPr>
            <p:spPr bwMode="auto">
              <a:xfrm>
                <a:off x="993775" y="900113"/>
                <a:ext cx="957263" cy="485775"/>
              </a:xfrm>
              <a:custGeom>
                <a:avLst/>
                <a:gdLst>
                  <a:gd name="T0" fmla="*/ 0 w 254"/>
                  <a:gd name="T1" fmla="*/ 0 h 129"/>
                  <a:gd name="T2" fmla="*/ 2147483647 w 254"/>
                  <a:gd name="T3" fmla="*/ 2147483647 h 129"/>
                  <a:gd name="T4" fmla="*/ 2147483647 w 254"/>
                  <a:gd name="T5" fmla="*/ 2147483647 h 129"/>
                  <a:gd name="T6" fmla="*/ 2147483647 w 254"/>
                  <a:gd name="T7" fmla="*/ 2147483647 h 129"/>
                  <a:gd name="T8" fmla="*/ 2147483647 w 254"/>
                  <a:gd name="T9" fmla="*/ 2147483647 h 129"/>
                  <a:gd name="T10" fmla="*/ 2147483647 w 254"/>
                  <a:gd name="T11" fmla="*/ 2147483647 h 129"/>
                  <a:gd name="T12" fmla="*/ 2147483647 w 254"/>
                  <a:gd name="T13" fmla="*/ 0 h 129"/>
                  <a:gd name="T14" fmla="*/ 0 w 254"/>
                  <a:gd name="T15" fmla="*/ 0 h 1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54" h="129">
                    <a:moveTo>
                      <a:pt x="0" y="0"/>
                    </a:moveTo>
                    <a:cubicBezTo>
                      <a:pt x="0" y="39"/>
                      <a:pt x="30" y="74"/>
                      <a:pt x="72" y="90"/>
                    </a:cubicBezTo>
                    <a:cubicBezTo>
                      <a:pt x="72" y="91"/>
                      <a:pt x="71" y="93"/>
                      <a:pt x="70" y="95"/>
                    </a:cubicBezTo>
                    <a:cubicBezTo>
                      <a:pt x="61" y="109"/>
                      <a:pt x="49" y="120"/>
                      <a:pt x="35" y="127"/>
                    </a:cubicBezTo>
                    <a:cubicBezTo>
                      <a:pt x="67" y="129"/>
                      <a:pt x="97" y="119"/>
                      <a:pt x="117" y="99"/>
                    </a:cubicBezTo>
                    <a:cubicBezTo>
                      <a:pt x="120" y="99"/>
                      <a:pt x="123" y="99"/>
                      <a:pt x="127" y="99"/>
                    </a:cubicBezTo>
                    <a:cubicBezTo>
                      <a:pt x="197" y="99"/>
                      <a:pt x="253" y="55"/>
                      <a:pt x="25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E4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72" name="Oval 2049"/>
              <p:cNvSpPr>
                <a:spLocks noChangeArrowheads="1"/>
              </p:cNvSpPr>
              <p:nvPr/>
            </p:nvSpPr>
            <p:spPr bwMode="auto">
              <a:xfrm>
                <a:off x="1201738" y="836613"/>
                <a:ext cx="131763" cy="134938"/>
              </a:xfrm>
              <a:prstGeom prst="ellipse">
                <a:avLst/>
              </a:prstGeom>
              <a:solidFill>
                <a:srgbClr val="D46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73" name="Oval 2050"/>
              <p:cNvSpPr>
                <a:spLocks noChangeArrowheads="1"/>
              </p:cNvSpPr>
              <p:nvPr/>
            </p:nvSpPr>
            <p:spPr bwMode="auto">
              <a:xfrm>
                <a:off x="1404938" y="836613"/>
                <a:ext cx="134938" cy="134938"/>
              </a:xfrm>
              <a:prstGeom prst="ellipse">
                <a:avLst/>
              </a:prstGeom>
              <a:solidFill>
                <a:srgbClr val="D46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74" name="Oval 2051"/>
              <p:cNvSpPr>
                <a:spLocks noChangeArrowheads="1"/>
              </p:cNvSpPr>
              <p:nvPr/>
            </p:nvSpPr>
            <p:spPr bwMode="auto">
              <a:xfrm>
                <a:off x="1611313" y="836613"/>
                <a:ext cx="131763" cy="134938"/>
              </a:xfrm>
              <a:prstGeom prst="ellipse">
                <a:avLst/>
              </a:prstGeom>
              <a:solidFill>
                <a:srgbClr val="D46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75" name="Freeform 2052"/>
              <p:cNvSpPr/>
              <p:nvPr/>
            </p:nvSpPr>
            <p:spPr bwMode="auto">
              <a:xfrm>
                <a:off x="1201738" y="836613"/>
                <a:ext cx="131763" cy="63500"/>
              </a:xfrm>
              <a:custGeom>
                <a:avLst/>
                <a:gdLst>
                  <a:gd name="T0" fmla="*/ 0 w 35"/>
                  <a:gd name="T1" fmla="*/ 2147483647 h 17"/>
                  <a:gd name="T2" fmla="*/ 2147483647 w 35"/>
                  <a:gd name="T3" fmla="*/ 2147483647 h 17"/>
                  <a:gd name="T4" fmla="*/ 2147483647 w 35"/>
                  <a:gd name="T5" fmla="*/ 0 h 17"/>
                  <a:gd name="T6" fmla="*/ 0 w 35"/>
                  <a:gd name="T7" fmla="*/ 2147483647 h 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5" h="17">
                    <a:moveTo>
                      <a:pt x="0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1" y="8"/>
                      <a:pt x="0" y="17"/>
                    </a:cubicBez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76" name="Freeform 2053"/>
              <p:cNvSpPr/>
              <p:nvPr/>
            </p:nvSpPr>
            <p:spPr bwMode="auto">
              <a:xfrm>
                <a:off x="1404938" y="836613"/>
                <a:ext cx="134938" cy="63500"/>
              </a:xfrm>
              <a:custGeom>
                <a:avLst/>
                <a:gdLst>
                  <a:gd name="T0" fmla="*/ 0 w 36"/>
                  <a:gd name="T1" fmla="*/ 2147483647 h 17"/>
                  <a:gd name="T2" fmla="*/ 2147483647 w 36"/>
                  <a:gd name="T3" fmla="*/ 2147483647 h 17"/>
                  <a:gd name="T4" fmla="*/ 2147483647 w 36"/>
                  <a:gd name="T5" fmla="*/ 0 h 17"/>
                  <a:gd name="T6" fmla="*/ 0 w 36"/>
                  <a:gd name="T7" fmla="*/ 2147483647 h 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6" h="17">
                    <a:moveTo>
                      <a:pt x="0" y="17"/>
                    </a:moveTo>
                    <a:cubicBezTo>
                      <a:pt x="36" y="17"/>
                      <a:pt x="36" y="17"/>
                      <a:pt x="36" y="17"/>
                    </a:cubicBezTo>
                    <a:cubicBezTo>
                      <a:pt x="35" y="8"/>
                      <a:pt x="27" y="0"/>
                      <a:pt x="18" y="0"/>
                    </a:cubicBezTo>
                    <a:cubicBezTo>
                      <a:pt x="9" y="0"/>
                      <a:pt x="1" y="8"/>
                      <a:pt x="0" y="17"/>
                    </a:cubicBez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77" name="Freeform 2054"/>
              <p:cNvSpPr/>
              <p:nvPr/>
            </p:nvSpPr>
            <p:spPr bwMode="auto">
              <a:xfrm>
                <a:off x="1611313" y="836613"/>
                <a:ext cx="131763" cy="63500"/>
              </a:xfrm>
              <a:custGeom>
                <a:avLst/>
                <a:gdLst>
                  <a:gd name="T0" fmla="*/ 0 w 35"/>
                  <a:gd name="T1" fmla="*/ 2147483647 h 17"/>
                  <a:gd name="T2" fmla="*/ 2147483647 w 35"/>
                  <a:gd name="T3" fmla="*/ 2147483647 h 17"/>
                  <a:gd name="T4" fmla="*/ 2147483647 w 35"/>
                  <a:gd name="T5" fmla="*/ 0 h 17"/>
                  <a:gd name="T6" fmla="*/ 0 w 35"/>
                  <a:gd name="T7" fmla="*/ 2147483647 h 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5" h="17">
                    <a:moveTo>
                      <a:pt x="0" y="17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1" y="8"/>
                      <a:pt x="0" y="17"/>
                    </a:cubicBezTo>
                    <a:close/>
                  </a:path>
                </a:pathLst>
              </a:custGeom>
              <a:solidFill>
                <a:srgbClr val="EC8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124" name="文本框 1691"/>
          <p:cNvSpPr txBox="1">
            <a:spLocks noChangeArrowheads="1"/>
          </p:cNvSpPr>
          <p:nvPr/>
        </p:nvSpPr>
        <p:spPr bwMode="auto">
          <a:xfrm>
            <a:off x="3705225" y="4640263"/>
            <a:ext cx="5130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【Code Demo】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51AC9-CFB2-4237-8B8A-A4DAC58B9469}"/>
              </a:ext>
            </a:extLst>
          </p:cNvPr>
          <p:cNvSpPr txBox="1"/>
          <p:nvPr/>
        </p:nvSpPr>
        <p:spPr>
          <a:xfrm>
            <a:off x="1993692" y="5408613"/>
            <a:ext cx="869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hlinkClick r:id="rId2"/>
              </a:rPr>
              <a:t>https://github.com/leeyilin/film-rs/blob/master/demo.ipynb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4357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任意多边形 77"/>
          <p:cNvSpPr/>
          <p:nvPr/>
        </p:nvSpPr>
        <p:spPr bwMode="auto">
          <a:xfrm>
            <a:off x="106363" y="0"/>
            <a:ext cx="7808912" cy="6858000"/>
          </a:xfrm>
          <a:custGeom>
            <a:avLst/>
            <a:gdLst>
              <a:gd name="T0" fmla="*/ 0 w 6953768"/>
              <a:gd name="T1" fmla="*/ 0 h 6858000"/>
              <a:gd name="T2" fmla="*/ 9847618 w 6953768"/>
              <a:gd name="T3" fmla="*/ 0 h 6858000"/>
              <a:gd name="T4" fmla="*/ 5264604 w 6953768"/>
              <a:gd name="T5" fmla="*/ 6858000 h 6858000"/>
              <a:gd name="T6" fmla="*/ 0 w 6953768"/>
              <a:gd name="T7" fmla="*/ 6858000 h 6858000"/>
              <a:gd name="T8" fmla="*/ 0 w 6953768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53768" h="6858000">
                <a:moveTo>
                  <a:pt x="0" y="0"/>
                </a:moveTo>
                <a:lnTo>
                  <a:pt x="6953768" y="0"/>
                </a:lnTo>
                <a:lnTo>
                  <a:pt x="37175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9" name="任意多边形 76"/>
          <p:cNvSpPr/>
          <p:nvPr/>
        </p:nvSpPr>
        <p:spPr bwMode="auto">
          <a:xfrm>
            <a:off x="0" y="0"/>
            <a:ext cx="7808913" cy="6858000"/>
          </a:xfrm>
          <a:custGeom>
            <a:avLst/>
            <a:gdLst>
              <a:gd name="T0" fmla="*/ 0 w 6953768"/>
              <a:gd name="T1" fmla="*/ 0 h 6858000"/>
              <a:gd name="T2" fmla="*/ 9847622 w 6953768"/>
              <a:gd name="T3" fmla="*/ 0 h 6858000"/>
              <a:gd name="T4" fmla="*/ 5264606 w 6953768"/>
              <a:gd name="T5" fmla="*/ 6858000 h 6858000"/>
              <a:gd name="T6" fmla="*/ 0 w 6953768"/>
              <a:gd name="T7" fmla="*/ 6858000 h 6858000"/>
              <a:gd name="T8" fmla="*/ 0 w 6953768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53768" h="6858000">
                <a:moveTo>
                  <a:pt x="0" y="0"/>
                </a:moveTo>
                <a:lnTo>
                  <a:pt x="6953768" y="0"/>
                </a:lnTo>
                <a:lnTo>
                  <a:pt x="37175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4100" name="图片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536700"/>
            <a:ext cx="4767263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文本框 78"/>
          <p:cNvSpPr txBox="1">
            <a:spLocks noChangeArrowheads="1"/>
          </p:cNvSpPr>
          <p:nvPr/>
        </p:nvSpPr>
        <p:spPr bwMode="auto">
          <a:xfrm>
            <a:off x="403017" y="334468"/>
            <a:ext cx="20558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  <a:endParaRPr lang="zh-CN" altLang="en-US" sz="3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02" name="组合 88"/>
          <p:cNvGrpSpPr/>
          <p:nvPr/>
        </p:nvGrpSpPr>
        <p:grpSpPr bwMode="auto">
          <a:xfrm>
            <a:off x="7915275" y="1127412"/>
            <a:ext cx="3460750" cy="520700"/>
            <a:chOff x="0" y="0"/>
            <a:chExt cx="3461507" cy="521583"/>
          </a:xfrm>
        </p:grpSpPr>
        <p:sp>
          <p:nvSpPr>
            <p:cNvPr id="4127" name="文本框 7"/>
            <p:cNvSpPr txBox="1">
              <a:spLocks noChangeArrowheads="1"/>
            </p:cNvSpPr>
            <p:nvPr/>
          </p:nvSpPr>
          <p:spPr bwMode="auto">
            <a:xfrm>
              <a:off x="941459" y="0"/>
              <a:ext cx="2406040" cy="46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SG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28" name="组合 84"/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4130" name="组合 82"/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4132" name="平行四边形 7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33" name="平行四边形 81"/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131" name="文本框 83"/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129" name="直接连接符 86"/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03" name="组合 89"/>
          <p:cNvGrpSpPr/>
          <p:nvPr/>
        </p:nvGrpSpPr>
        <p:grpSpPr bwMode="auto">
          <a:xfrm>
            <a:off x="7337425" y="2173574"/>
            <a:ext cx="3856603" cy="520700"/>
            <a:chOff x="0" y="0"/>
            <a:chExt cx="3855678" cy="521583"/>
          </a:xfrm>
        </p:grpSpPr>
        <p:sp>
          <p:nvSpPr>
            <p:cNvPr id="4120" name="文本框 90"/>
            <p:cNvSpPr txBox="1">
              <a:spLocks noChangeArrowheads="1"/>
            </p:cNvSpPr>
            <p:nvPr/>
          </p:nvSpPr>
          <p:spPr bwMode="auto">
            <a:xfrm>
              <a:off x="941459" y="0"/>
              <a:ext cx="2914219" cy="46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SG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Processing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21" name="组合 91"/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4123" name="组合 93"/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4125" name="平行四边形 9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26" name="平行四边形 96"/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124" name="文本框 94"/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122" name="直接连接符 92"/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04" name="组合 97"/>
          <p:cNvGrpSpPr/>
          <p:nvPr/>
        </p:nvGrpSpPr>
        <p:grpSpPr bwMode="auto">
          <a:xfrm>
            <a:off x="6761162" y="3219737"/>
            <a:ext cx="5190197" cy="520700"/>
            <a:chOff x="0" y="0"/>
            <a:chExt cx="5188952" cy="521583"/>
          </a:xfrm>
        </p:grpSpPr>
        <p:sp>
          <p:nvSpPr>
            <p:cNvPr id="4113" name="文本框 98"/>
            <p:cNvSpPr txBox="1">
              <a:spLocks noChangeArrowheads="1"/>
            </p:cNvSpPr>
            <p:nvPr/>
          </p:nvSpPr>
          <p:spPr bwMode="auto">
            <a:xfrm>
              <a:off x="941459" y="0"/>
              <a:ext cx="4247493" cy="46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SG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Recommendation Engine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14" name="组合 99"/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4116" name="组合 101"/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4118" name="平行四边形 10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19" name="平行四边形 104"/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117" name="文本框 102"/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115" name="直接连接符 100"/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05" name="组合 105"/>
          <p:cNvGrpSpPr/>
          <p:nvPr/>
        </p:nvGrpSpPr>
        <p:grpSpPr bwMode="auto">
          <a:xfrm>
            <a:off x="6184900" y="4265899"/>
            <a:ext cx="3460750" cy="520700"/>
            <a:chOff x="0" y="0"/>
            <a:chExt cx="3461507" cy="521583"/>
          </a:xfrm>
        </p:grpSpPr>
        <p:sp>
          <p:nvSpPr>
            <p:cNvPr id="4106" name="文本框 106"/>
            <p:cNvSpPr txBox="1">
              <a:spLocks noChangeArrowheads="1"/>
            </p:cNvSpPr>
            <p:nvPr/>
          </p:nvSpPr>
          <p:spPr bwMode="auto">
            <a:xfrm>
              <a:off x="941459" y="0"/>
              <a:ext cx="2520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SG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Challenges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07" name="组合 107"/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4109" name="组合 109"/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4111" name="平行四边形 11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12" name="平行四边形 112"/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110" name="文本框 110"/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108" name="直接连接符 108"/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" name="组合 88">
            <a:extLst>
              <a:ext uri="{FF2B5EF4-FFF2-40B4-BE49-F238E27FC236}">
                <a16:creationId xmlns:a16="http://schemas.microsoft.com/office/drawing/2014/main" id="{52111C35-41BF-43B0-A5C2-0B42D60FA278}"/>
              </a:ext>
            </a:extLst>
          </p:cNvPr>
          <p:cNvGrpSpPr/>
          <p:nvPr/>
        </p:nvGrpSpPr>
        <p:grpSpPr bwMode="auto">
          <a:xfrm>
            <a:off x="5786045" y="5234464"/>
            <a:ext cx="4698757" cy="520700"/>
            <a:chOff x="0" y="0"/>
            <a:chExt cx="4699785" cy="521583"/>
          </a:xfrm>
        </p:grpSpPr>
        <p:sp>
          <p:nvSpPr>
            <p:cNvPr id="42" name="文本框 7">
              <a:extLst>
                <a:ext uri="{FF2B5EF4-FFF2-40B4-BE49-F238E27FC236}">
                  <a16:creationId xmlns:a16="http://schemas.microsoft.com/office/drawing/2014/main" id="{AD3A5AE5-FD2A-4915-9514-B147CEF6C2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459" y="0"/>
              <a:ext cx="3758326" cy="46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SG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Evaluation and Demo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84">
              <a:extLst>
                <a:ext uri="{FF2B5EF4-FFF2-40B4-BE49-F238E27FC236}">
                  <a16:creationId xmlns:a16="http://schemas.microsoft.com/office/drawing/2014/main" id="{80648D9D-6671-4882-8A9E-CD08FD733632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45" name="组合 82">
                <a:extLst>
                  <a:ext uri="{FF2B5EF4-FFF2-40B4-BE49-F238E27FC236}">
                    <a16:creationId xmlns:a16="http://schemas.microsoft.com/office/drawing/2014/main" id="{6AC38D05-E3CF-4576-986A-29F199C2C2FC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47" name="平行四边形 79">
                  <a:extLst>
                    <a:ext uri="{FF2B5EF4-FFF2-40B4-BE49-F238E27FC236}">
                      <a16:creationId xmlns:a16="http://schemas.microsoft.com/office/drawing/2014/main" id="{E14AAF4D-2AD6-4EBD-B2AA-783CF9298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平行四边形 81">
                  <a:extLst>
                    <a:ext uri="{FF2B5EF4-FFF2-40B4-BE49-F238E27FC236}">
                      <a16:creationId xmlns:a16="http://schemas.microsoft.com/office/drawing/2014/main" id="{9DEF97BE-F8FF-423B-B4FA-0F5DDA464E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6" name="文本框 83">
                <a:extLst>
                  <a:ext uri="{FF2B5EF4-FFF2-40B4-BE49-F238E27FC236}">
                    <a16:creationId xmlns:a16="http://schemas.microsoft.com/office/drawing/2014/main" id="{10EC49AB-613D-446A-9394-B72D5B6345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4" name="直接连接符 86">
              <a:extLst>
                <a:ext uri="{FF2B5EF4-FFF2-40B4-BE49-F238E27FC236}">
                  <a16:creationId xmlns:a16="http://schemas.microsoft.com/office/drawing/2014/main" id="{AE6BDED9-9390-4606-8BF1-EADDD47263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38"/>
          <p:cNvSpPr txBox="1">
            <a:spLocks noChangeArrowheads="1"/>
          </p:cNvSpPr>
          <p:nvPr/>
        </p:nvSpPr>
        <p:spPr bwMode="auto">
          <a:xfrm>
            <a:off x="399971" y="430162"/>
            <a:ext cx="51913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Forward</a:t>
            </a:r>
            <a:endParaRPr lang="zh-CN" altLang="en-US" sz="4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7" name="组合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569" y="2027132"/>
            <a:ext cx="1144588" cy="180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ound Same Side Corner Rectangle 35"/>
          <p:cNvSpPr/>
          <p:nvPr/>
        </p:nvSpPr>
        <p:spPr bwMode="auto">
          <a:xfrm rot="5400000">
            <a:off x="1820538" y="3923506"/>
            <a:ext cx="373062" cy="1123950"/>
          </a:xfrm>
          <a:custGeom>
            <a:avLst/>
            <a:gdLst>
              <a:gd name="T0" fmla="*/ 187060 w 372534"/>
              <a:gd name="T1" fmla="*/ 0 h 1123949"/>
              <a:gd name="T2" fmla="*/ 187060 w 372534"/>
              <a:gd name="T3" fmla="*/ 0 h 1123949"/>
              <a:gd name="T4" fmla="*/ 374120 w 372534"/>
              <a:gd name="T5" fmla="*/ 186267 h 1123949"/>
              <a:gd name="T6" fmla="*/ 374120 w 372534"/>
              <a:gd name="T7" fmla="*/ 1123952 h 1123949"/>
              <a:gd name="T8" fmla="*/ 374120 w 372534"/>
              <a:gd name="T9" fmla="*/ 1123952 h 1123949"/>
              <a:gd name="T10" fmla="*/ 0 w 372534"/>
              <a:gd name="T11" fmla="*/ 1123952 h 1123949"/>
              <a:gd name="T12" fmla="*/ 0 w 372534"/>
              <a:gd name="T13" fmla="*/ 1123952 h 1123949"/>
              <a:gd name="T14" fmla="*/ 0 w 372534"/>
              <a:gd name="T15" fmla="*/ 186267 h 1123949"/>
              <a:gd name="T16" fmla="*/ 187060 w 372534"/>
              <a:gd name="T17" fmla="*/ 0 h 11239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4" h="1123949">
                <a:moveTo>
                  <a:pt x="186267" y="0"/>
                </a:moveTo>
                <a:lnTo>
                  <a:pt x="186267" y="0"/>
                </a:lnTo>
                <a:cubicBezTo>
                  <a:pt x="289139" y="0"/>
                  <a:pt x="372534" y="83395"/>
                  <a:pt x="372534" y="186267"/>
                </a:cubicBezTo>
                <a:lnTo>
                  <a:pt x="372534" y="1123949"/>
                </a:lnTo>
                <a:lnTo>
                  <a:pt x="0" y="1123949"/>
                </a:lnTo>
                <a:lnTo>
                  <a:pt x="0" y="186267"/>
                </a:lnTo>
                <a:cubicBezTo>
                  <a:pt x="0" y="83395"/>
                  <a:pt x="83395" y="0"/>
                  <a:pt x="186267" y="0"/>
                </a:cubicBez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09" name="Round Same Side Corner Rectangle 36"/>
          <p:cNvSpPr/>
          <p:nvPr/>
        </p:nvSpPr>
        <p:spPr bwMode="auto">
          <a:xfrm rot="-5400000">
            <a:off x="1026788" y="4253706"/>
            <a:ext cx="373062" cy="463550"/>
          </a:xfrm>
          <a:custGeom>
            <a:avLst/>
            <a:gdLst>
              <a:gd name="T0" fmla="*/ 187060 w 372534"/>
              <a:gd name="T1" fmla="*/ 0 h 463550"/>
              <a:gd name="T2" fmla="*/ 187060 w 372534"/>
              <a:gd name="T3" fmla="*/ 0 h 463550"/>
              <a:gd name="T4" fmla="*/ 374120 w 372534"/>
              <a:gd name="T5" fmla="*/ 186267 h 463550"/>
              <a:gd name="T6" fmla="*/ 374120 w 372534"/>
              <a:gd name="T7" fmla="*/ 463550 h 463550"/>
              <a:gd name="T8" fmla="*/ 374120 w 372534"/>
              <a:gd name="T9" fmla="*/ 463550 h 463550"/>
              <a:gd name="T10" fmla="*/ 0 w 372534"/>
              <a:gd name="T11" fmla="*/ 463550 h 463550"/>
              <a:gd name="T12" fmla="*/ 0 w 372534"/>
              <a:gd name="T13" fmla="*/ 463550 h 463550"/>
              <a:gd name="T14" fmla="*/ 0 w 372534"/>
              <a:gd name="T15" fmla="*/ 186267 h 463550"/>
              <a:gd name="T16" fmla="*/ 187060 w 372534"/>
              <a:gd name="T17" fmla="*/ 0 h 4635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4" h="463550">
                <a:moveTo>
                  <a:pt x="186267" y="0"/>
                </a:moveTo>
                <a:lnTo>
                  <a:pt x="186267" y="0"/>
                </a:lnTo>
                <a:cubicBezTo>
                  <a:pt x="289139" y="0"/>
                  <a:pt x="372534" y="83395"/>
                  <a:pt x="372534" y="186267"/>
                </a:cubicBezTo>
                <a:lnTo>
                  <a:pt x="372534" y="463550"/>
                </a:lnTo>
                <a:lnTo>
                  <a:pt x="0" y="463550"/>
                </a:lnTo>
                <a:lnTo>
                  <a:pt x="0" y="186267"/>
                </a:lnTo>
                <a:cubicBezTo>
                  <a:pt x="0" y="83395"/>
                  <a:pt x="83395" y="0"/>
                  <a:pt x="186267" y="0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1" name="Rectangle 38"/>
          <p:cNvSpPr>
            <a:spLocks noChangeArrowheads="1"/>
          </p:cNvSpPr>
          <p:nvPr/>
        </p:nvSpPr>
        <p:spPr bwMode="auto">
          <a:xfrm>
            <a:off x="1070444" y="4302125"/>
            <a:ext cx="3524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50595" eaLnBrk="1" hangingPunct="1"/>
            <a:r>
              <a:rPr lang="en-US" altLang="zh-C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01</a:t>
            </a:r>
          </a:p>
        </p:txBody>
      </p:sp>
      <p:sp>
        <p:nvSpPr>
          <p:cNvPr id="21512" name="Round Same Side Corner Rectangle 41"/>
          <p:cNvSpPr/>
          <p:nvPr/>
        </p:nvSpPr>
        <p:spPr bwMode="auto">
          <a:xfrm rot="5400000">
            <a:off x="3393750" y="3517106"/>
            <a:ext cx="373063" cy="1120775"/>
          </a:xfrm>
          <a:custGeom>
            <a:avLst/>
            <a:gdLst>
              <a:gd name="T0" fmla="*/ 187061 w 372535"/>
              <a:gd name="T1" fmla="*/ 0 h 1121834"/>
              <a:gd name="T2" fmla="*/ 187061 w 372535"/>
              <a:gd name="T3" fmla="*/ 0 h 1121834"/>
              <a:gd name="T4" fmla="*/ 374122 w 372535"/>
              <a:gd name="T5" fmla="*/ 185740 h 1121834"/>
              <a:gd name="T6" fmla="*/ 374121 w 372535"/>
              <a:gd name="T7" fmla="*/ 1118660 h 1121834"/>
              <a:gd name="T8" fmla="*/ 374121 w 372535"/>
              <a:gd name="T9" fmla="*/ 1118660 h 1121834"/>
              <a:gd name="T10" fmla="*/ 0 w 372535"/>
              <a:gd name="T11" fmla="*/ 1118660 h 1121834"/>
              <a:gd name="T12" fmla="*/ 0 w 372535"/>
              <a:gd name="T13" fmla="*/ 1118660 h 1121834"/>
              <a:gd name="T14" fmla="*/ 0 w 372535"/>
              <a:gd name="T15" fmla="*/ 185740 h 1121834"/>
              <a:gd name="T16" fmla="*/ 187061 w 372535"/>
              <a:gd name="T17" fmla="*/ 0 h 1121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5" h="1121834">
                <a:moveTo>
                  <a:pt x="186268" y="0"/>
                </a:moveTo>
                <a:lnTo>
                  <a:pt x="186268" y="0"/>
                </a:lnTo>
                <a:cubicBezTo>
                  <a:pt x="289141" y="0"/>
                  <a:pt x="372536" y="83395"/>
                  <a:pt x="372536" y="186268"/>
                </a:cubicBezTo>
                <a:cubicBezTo>
                  <a:pt x="372536" y="498123"/>
                  <a:pt x="372535" y="809979"/>
                  <a:pt x="372535" y="1121834"/>
                </a:cubicBezTo>
                <a:lnTo>
                  <a:pt x="0" y="1121834"/>
                </a:lnTo>
                <a:lnTo>
                  <a:pt x="0" y="186268"/>
                </a:lnTo>
                <a:cubicBezTo>
                  <a:pt x="0" y="83395"/>
                  <a:pt x="83395" y="0"/>
                  <a:pt x="186268" y="0"/>
                </a:cubicBez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3" name="Round Same Side Corner Rectangle 43"/>
          <p:cNvSpPr/>
          <p:nvPr/>
        </p:nvSpPr>
        <p:spPr bwMode="auto">
          <a:xfrm rot="-5400000">
            <a:off x="2601587" y="3845719"/>
            <a:ext cx="373063" cy="463550"/>
          </a:xfrm>
          <a:custGeom>
            <a:avLst/>
            <a:gdLst>
              <a:gd name="T0" fmla="*/ 187061 w 372535"/>
              <a:gd name="T1" fmla="*/ 0 h 463550"/>
              <a:gd name="T2" fmla="*/ 187061 w 372535"/>
              <a:gd name="T3" fmla="*/ 0 h 463550"/>
              <a:gd name="T4" fmla="*/ 374122 w 372535"/>
              <a:gd name="T5" fmla="*/ 186268 h 463550"/>
              <a:gd name="T6" fmla="*/ 374121 w 372535"/>
              <a:gd name="T7" fmla="*/ 463550 h 463550"/>
              <a:gd name="T8" fmla="*/ 374121 w 372535"/>
              <a:gd name="T9" fmla="*/ 463550 h 463550"/>
              <a:gd name="T10" fmla="*/ 0 w 372535"/>
              <a:gd name="T11" fmla="*/ 463550 h 463550"/>
              <a:gd name="T12" fmla="*/ 0 w 372535"/>
              <a:gd name="T13" fmla="*/ 463550 h 463550"/>
              <a:gd name="T14" fmla="*/ 0 w 372535"/>
              <a:gd name="T15" fmla="*/ 186268 h 463550"/>
              <a:gd name="T16" fmla="*/ 187061 w 372535"/>
              <a:gd name="T17" fmla="*/ 0 h 4635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5" h="463550">
                <a:moveTo>
                  <a:pt x="186268" y="0"/>
                </a:moveTo>
                <a:lnTo>
                  <a:pt x="186268" y="0"/>
                </a:lnTo>
                <a:cubicBezTo>
                  <a:pt x="289141" y="0"/>
                  <a:pt x="372536" y="83395"/>
                  <a:pt x="372536" y="186268"/>
                </a:cubicBezTo>
                <a:cubicBezTo>
                  <a:pt x="372536" y="278695"/>
                  <a:pt x="372535" y="371123"/>
                  <a:pt x="372535" y="463550"/>
                </a:cubicBezTo>
                <a:lnTo>
                  <a:pt x="0" y="463550"/>
                </a:lnTo>
                <a:lnTo>
                  <a:pt x="0" y="186268"/>
                </a:lnTo>
                <a:cubicBezTo>
                  <a:pt x="0" y="83395"/>
                  <a:pt x="83395" y="0"/>
                  <a:pt x="186268" y="0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5" name="Rectangle 45"/>
          <p:cNvSpPr>
            <a:spLocks noChangeArrowheads="1"/>
          </p:cNvSpPr>
          <p:nvPr/>
        </p:nvSpPr>
        <p:spPr bwMode="auto">
          <a:xfrm>
            <a:off x="2645244" y="3892550"/>
            <a:ext cx="3524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50595" eaLnBrk="1" hangingPunct="1"/>
            <a:r>
              <a:rPr lang="en-US" altLang="zh-C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02</a:t>
            </a:r>
          </a:p>
        </p:txBody>
      </p:sp>
      <p:sp>
        <p:nvSpPr>
          <p:cNvPr id="21516" name="Round Same Side Corner Rectangle 47"/>
          <p:cNvSpPr/>
          <p:nvPr/>
        </p:nvSpPr>
        <p:spPr bwMode="auto">
          <a:xfrm rot="5400000">
            <a:off x="4966963" y="3107531"/>
            <a:ext cx="371475" cy="1122363"/>
          </a:xfrm>
          <a:custGeom>
            <a:avLst/>
            <a:gdLst>
              <a:gd name="T0" fmla="*/ 184684 w 372534"/>
              <a:gd name="T1" fmla="*/ 0 h 1121834"/>
              <a:gd name="T2" fmla="*/ 184684 w 372534"/>
              <a:gd name="T3" fmla="*/ 0 h 1121834"/>
              <a:gd name="T4" fmla="*/ 369366 w 372534"/>
              <a:gd name="T5" fmla="*/ 186531 h 1121834"/>
              <a:gd name="T6" fmla="*/ 369366 w 372534"/>
              <a:gd name="T7" fmla="*/ 1123421 h 1121834"/>
              <a:gd name="T8" fmla="*/ 369366 w 372534"/>
              <a:gd name="T9" fmla="*/ 1123421 h 1121834"/>
              <a:gd name="T10" fmla="*/ 0 w 372534"/>
              <a:gd name="T11" fmla="*/ 1123421 h 1121834"/>
              <a:gd name="T12" fmla="*/ 0 w 372534"/>
              <a:gd name="T13" fmla="*/ 1123421 h 1121834"/>
              <a:gd name="T14" fmla="*/ 0 w 372534"/>
              <a:gd name="T15" fmla="*/ 186531 h 1121834"/>
              <a:gd name="T16" fmla="*/ 184684 w 372534"/>
              <a:gd name="T17" fmla="*/ 0 h 1121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4" h="1121834">
                <a:moveTo>
                  <a:pt x="186267" y="0"/>
                </a:moveTo>
                <a:lnTo>
                  <a:pt x="186267" y="0"/>
                </a:lnTo>
                <a:cubicBezTo>
                  <a:pt x="289139" y="0"/>
                  <a:pt x="372534" y="83395"/>
                  <a:pt x="372534" y="186267"/>
                </a:cubicBezTo>
                <a:lnTo>
                  <a:pt x="372534" y="1121834"/>
                </a:lnTo>
                <a:lnTo>
                  <a:pt x="0" y="1121834"/>
                </a:lnTo>
                <a:lnTo>
                  <a:pt x="0" y="186267"/>
                </a:lnTo>
                <a:cubicBezTo>
                  <a:pt x="0" y="83395"/>
                  <a:pt x="83395" y="0"/>
                  <a:pt x="186267" y="0"/>
                </a:cubicBez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7" name="Round Same Side Corner Rectangle 48"/>
          <p:cNvSpPr/>
          <p:nvPr/>
        </p:nvSpPr>
        <p:spPr bwMode="auto">
          <a:xfrm rot="-5400000">
            <a:off x="4174006" y="3436938"/>
            <a:ext cx="371475" cy="463550"/>
          </a:xfrm>
          <a:custGeom>
            <a:avLst/>
            <a:gdLst>
              <a:gd name="T0" fmla="*/ 184684 w 372534"/>
              <a:gd name="T1" fmla="*/ 0 h 463550"/>
              <a:gd name="T2" fmla="*/ 184684 w 372534"/>
              <a:gd name="T3" fmla="*/ 0 h 463550"/>
              <a:gd name="T4" fmla="*/ 369366 w 372534"/>
              <a:gd name="T5" fmla="*/ 186267 h 463550"/>
              <a:gd name="T6" fmla="*/ 369366 w 372534"/>
              <a:gd name="T7" fmla="*/ 463550 h 463550"/>
              <a:gd name="T8" fmla="*/ 369366 w 372534"/>
              <a:gd name="T9" fmla="*/ 463550 h 463550"/>
              <a:gd name="T10" fmla="*/ 0 w 372534"/>
              <a:gd name="T11" fmla="*/ 463550 h 463550"/>
              <a:gd name="T12" fmla="*/ 0 w 372534"/>
              <a:gd name="T13" fmla="*/ 463550 h 463550"/>
              <a:gd name="T14" fmla="*/ 0 w 372534"/>
              <a:gd name="T15" fmla="*/ 186267 h 463550"/>
              <a:gd name="T16" fmla="*/ 184684 w 372534"/>
              <a:gd name="T17" fmla="*/ 0 h 4635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4" h="463550">
                <a:moveTo>
                  <a:pt x="186267" y="0"/>
                </a:moveTo>
                <a:lnTo>
                  <a:pt x="186267" y="0"/>
                </a:lnTo>
                <a:cubicBezTo>
                  <a:pt x="289139" y="0"/>
                  <a:pt x="372534" y="83395"/>
                  <a:pt x="372534" y="186267"/>
                </a:cubicBezTo>
                <a:lnTo>
                  <a:pt x="372534" y="463550"/>
                </a:lnTo>
                <a:lnTo>
                  <a:pt x="0" y="463550"/>
                </a:lnTo>
                <a:lnTo>
                  <a:pt x="0" y="186267"/>
                </a:lnTo>
                <a:cubicBezTo>
                  <a:pt x="0" y="83395"/>
                  <a:pt x="83395" y="0"/>
                  <a:pt x="186267" y="0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9" name="Rectangle 50"/>
          <p:cNvSpPr>
            <a:spLocks noChangeArrowheads="1"/>
          </p:cNvSpPr>
          <p:nvPr/>
        </p:nvSpPr>
        <p:spPr bwMode="auto">
          <a:xfrm>
            <a:off x="4210519" y="3484562"/>
            <a:ext cx="3508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50595" eaLnBrk="1" hangingPunct="1"/>
            <a:r>
              <a:rPr lang="en-US" altLang="zh-C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03</a:t>
            </a:r>
          </a:p>
        </p:txBody>
      </p:sp>
      <p:sp>
        <p:nvSpPr>
          <p:cNvPr id="21520" name="Round Same Side Corner Rectangle 52"/>
          <p:cNvSpPr/>
          <p:nvPr/>
        </p:nvSpPr>
        <p:spPr bwMode="auto">
          <a:xfrm rot="5400000">
            <a:off x="6540970" y="2698749"/>
            <a:ext cx="373062" cy="1122363"/>
          </a:xfrm>
          <a:custGeom>
            <a:avLst/>
            <a:gdLst>
              <a:gd name="T0" fmla="*/ 187060 w 372535"/>
              <a:gd name="T1" fmla="*/ 0 h 1121832"/>
              <a:gd name="T2" fmla="*/ 187060 w 372535"/>
              <a:gd name="T3" fmla="*/ 0 h 1121832"/>
              <a:gd name="T4" fmla="*/ 374119 w 372535"/>
              <a:gd name="T5" fmla="*/ 186532 h 1121832"/>
              <a:gd name="T6" fmla="*/ 374118 w 372535"/>
              <a:gd name="T7" fmla="*/ 1123426 h 1121832"/>
              <a:gd name="T8" fmla="*/ 374118 w 372535"/>
              <a:gd name="T9" fmla="*/ 1123426 h 1121832"/>
              <a:gd name="T10" fmla="*/ 0 w 372535"/>
              <a:gd name="T11" fmla="*/ 1123426 h 1121832"/>
              <a:gd name="T12" fmla="*/ 0 w 372535"/>
              <a:gd name="T13" fmla="*/ 1123426 h 1121832"/>
              <a:gd name="T14" fmla="*/ 0 w 372535"/>
              <a:gd name="T15" fmla="*/ 186532 h 1121832"/>
              <a:gd name="T16" fmla="*/ 187060 w 372535"/>
              <a:gd name="T17" fmla="*/ 0 h 1121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5" h="1121832">
                <a:moveTo>
                  <a:pt x="186268" y="0"/>
                </a:moveTo>
                <a:lnTo>
                  <a:pt x="186268" y="0"/>
                </a:lnTo>
                <a:cubicBezTo>
                  <a:pt x="289141" y="0"/>
                  <a:pt x="372536" y="83395"/>
                  <a:pt x="372536" y="186268"/>
                </a:cubicBezTo>
                <a:cubicBezTo>
                  <a:pt x="372536" y="498123"/>
                  <a:pt x="372535" y="809977"/>
                  <a:pt x="372535" y="1121832"/>
                </a:cubicBezTo>
                <a:lnTo>
                  <a:pt x="0" y="1121832"/>
                </a:lnTo>
                <a:lnTo>
                  <a:pt x="0" y="186268"/>
                </a:lnTo>
                <a:cubicBezTo>
                  <a:pt x="0" y="83395"/>
                  <a:pt x="83395" y="0"/>
                  <a:pt x="186268" y="0"/>
                </a:cubicBez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21" name="Round Same Side Corner Rectangle 53"/>
          <p:cNvSpPr/>
          <p:nvPr/>
        </p:nvSpPr>
        <p:spPr bwMode="auto">
          <a:xfrm rot="-5400000">
            <a:off x="5748013" y="3028156"/>
            <a:ext cx="373062" cy="463550"/>
          </a:xfrm>
          <a:custGeom>
            <a:avLst/>
            <a:gdLst>
              <a:gd name="T0" fmla="*/ 187060 w 372535"/>
              <a:gd name="T1" fmla="*/ 0 h 463549"/>
              <a:gd name="T2" fmla="*/ 187060 w 372535"/>
              <a:gd name="T3" fmla="*/ 0 h 463549"/>
              <a:gd name="T4" fmla="*/ 374119 w 372535"/>
              <a:gd name="T5" fmla="*/ 186268 h 463549"/>
              <a:gd name="T6" fmla="*/ 374118 w 372535"/>
              <a:gd name="T7" fmla="*/ 463552 h 463549"/>
              <a:gd name="T8" fmla="*/ 374118 w 372535"/>
              <a:gd name="T9" fmla="*/ 463552 h 463549"/>
              <a:gd name="T10" fmla="*/ 0 w 372535"/>
              <a:gd name="T11" fmla="*/ 463552 h 463549"/>
              <a:gd name="T12" fmla="*/ 0 w 372535"/>
              <a:gd name="T13" fmla="*/ 463552 h 463549"/>
              <a:gd name="T14" fmla="*/ 0 w 372535"/>
              <a:gd name="T15" fmla="*/ 186268 h 463549"/>
              <a:gd name="T16" fmla="*/ 187060 w 372535"/>
              <a:gd name="T17" fmla="*/ 0 h 4635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5" h="463549">
                <a:moveTo>
                  <a:pt x="186268" y="0"/>
                </a:moveTo>
                <a:lnTo>
                  <a:pt x="186268" y="0"/>
                </a:lnTo>
                <a:cubicBezTo>
                  <a:pt x="289141" y="0"/>
                  <a:pt x="372536" y="83395"/>
                  <a:pt x="372536" y="186268"/>
                </a:cubicBezTo>
                <a:cubicBezTo>
                  <a:pt x="372536" y="278695"/>
                  <a:pt x="372535" y="371122"/>
                  <a:pt x="372535" y="463549"/>
                </a:cubicBezTo>
                <a:lnTo>
                  <a:pt x="0" y="463549"/>
                </a:lnTo>
                <a:lnTo>
                  <a:pt x="0" y="186268"/>
                </a:lnTo>
                <a:cubicBezTo>
                  <a:pt x="0" y="83395"/>
                  <a:pt x="83395" y="0"/>
                  <a:pt x="186268" y="0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23" name="Rectangle 65"/>
          <p:cNvSpPr>
            <a:spLocks noChangeArrowheads="1"/>
          </p:cNvSpPr>
          <p:nvPr/>
        </p:nvSpPr>
        <p:spPr bwMode="auto">
          <a:xfrm>
            <a:off x="5785319" y="3076575"/>
            <a:ext cx="3508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50595" eaLnBrk="1" hangingPunct="1"/>
            <a:r>
              <a:rPr lang="en-US" altLang="zh-C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04</a:t>
            </a:r>
          </a:p>
        </p:txBody>
      </p:sp>
      <p:sp>
        <p:nvSpPr>
          <p:cNvPr id="21524" name="Round Same Side Corner Rectangle 67"/>
          <p:cNvSpPr/>
          <p:nvPr/>
        </p:nvSpPr>
        <p:spPr bwMode="auto">
          <a:xfrm rot="5400000">
            <a:off x="8114181" y="2290763"/>
            <a:ext cx="373063" cy="1122362"/>
          </a:xfrm>
          <a:custGeom>
            <a:avLst/>
            <a:gdLst>
              <a:gd name="T0" fmla="*/ 187062 w 372534"/>
              <a:gd name="T1" fmla="*/ 0 h 1121834"/>
              <a:gd name="T2" fmla="*/ 187062 w 372534"/>
              <a:gd name="T3" fmla="*/ 0 h 1121834"/>
              <a:gd name="T4" fmla="*/ 374124 w 372534"/>
              <a:gd name="T5" fmla="*/ 186531 h 1121834"/>
              <a:gd name="T6" fmla="*/ 374124 w 372534"/>
              <a:gd name="T7" fmla="*/ 1123418 h 1121834"/>
              <a:gd name="T8" fmla="*/ 374124 w 372534"/>
              <a:gd name="T9" fmla="*/ 1123418 h 1121834"/>
              <a:gd name="T10" fmla="*/ 0 w 372534"/>
              <a:gd name="T11" fmla="*/ 1123418 h 1121834"/>
              <a:gd name="T12" fmla="*/ 0 w 372534"/>
              <a:gd name="T13" fmla="*/ 1123418 h 1121834"/>
              <a:gd name="T14" fmla="*/ 0 w 372534"/>
              <a:gd name="T15" fmla="*/ 186531 h 1121834"/>
              <a:gd name="T16" fmla="*/ 187062 w 372534"/>
              <a:gd name="T17" fmla="*/ 0 h 1121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4" h="1121834">
                <a:moveTo>
                  <a:pt x="186267" y="0"/>
                </a:moveTo>
                <a:lnTo>
                  <a:pt x="186267" y="0"/>
                </a:lnTo>
                <a:cubicBezTo>
                  <a:pt x="289139" y="0"/>
                  <a:pt x="372534" y="83395"/>
                  <a:pt x="372534" y="186267"/>
                </a:cubicBezTo>
                <a:lnTo>
                  <a:pt x="372534" y="1121834"/>
                </a:lnTo>
                <a:lnTo>
                  <a:pt x="0" y="1121834"/>
                </a:lnTo>
                <a:lnTo>
                  <a:pt x="0" y="186267"/>
                </a:lnTo>
                <a:cubicBezTo>
                  <a:pt x="0" y="83395"/>
                  <a:pt x="83395" y="0"/>
                  <a:pt x="186267" y="0"/>
                </a:cubicBez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25" name="Round Same Side Corner Rectangle 73"/>
          <p:cNvSpPr/>
          <p:nvPr/>
        </p:nvSpPr>
        <p:spPr bwMode="auto">
          <a:xfrm rot="-5400000">
            <a:off x="7321225" y="2620169"/>
            <a:ext cx="373063" cy="463550"/>
          </a:xfrm>
          <a:custGeom>
            <a:avLst/>
            <a:gdLst>
              <a:gd name="T0" fmla="*/ 187062 w 372534"/>
              <a:gd name="T1" fmla="*/ 0 h 463550"/>
              <a:gd name="T2" fmla="*/ 187062 w 372534"/>
              <a:gd name="T3" fmla="*/ 0 h 463550"/>
              <a:gd name="T4" fmla="*/ 374124 w 372534"/>
              <a:gd name="T5" fmla="*/ 186267 h 463550"/>
              <a:gd name="T6" fmla="*/ 374124 w 372534"/>
              <a:gd name="T7" fmla="*/ 463550 h 463550"/>
              <a:gd name="T8" fmla="*/ 374124 w 372534"/>
              <a:gd name="T9" fmla="*/ 463550 h 463550"/>
              <a:gd name="T10" fmla="*/ 0 w 372534"/>
              <a:gd name="T11" fmla="*/ 463550 h 463550"/>
              <a:gd name="T12" fmla="*/ 0 w 372534"/>
              <a:gd name="T13" fmla="*/ 463550 h 463550"/>
              <a:gd name="T14" fmla="*/ 0 w 372534"/>
              <a:gd name="T15" fmla="*/ 186267 h 463550"/>
              <a:gd name="T16" fmla="*/ 187062 w 372534"/>
              <a:gd name="T17" fmla="*/ 0 h 4635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4" h="463550">
                <a:moveTo>
                  <a:pt x="186267" y="0"/>
                </a:moveTo>
                <a:lnTo>
                  <a:pt x="186267" y="0"/>
                </a:lnTo>
                <a:cubicBezTo>
                  <a:pt x="289139" y="0"/>
                  <a:pt x="372534" y="83395"/>
                  <a:pt x="372534" y="186267"/>
                </a:cubicBezTo>
                <a:lnTo>
                  <a:pt x="372534" y="463550"/>
                </a:lnTo>
                <a:lnTo>
                  <a:pt x="0" y="463550"/>
                </a:lnTo>
                <a:lnTo>
                  <a:pt x="0" y="186267"/>
                </a:lnTo>
                <a:cubicBezTo>
                  <a:pt x="0" y="83395"/>
                  <a:pt x="83395" y="0"/>
                  <a:pt x="186267" y="0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27" name="Rectangle 75"/>
          <p:cNvSpPr>
            <a:spLocks noChangeArrowheads="1"/>
          </p:cNvSpPr>
          <p:nvPr/>
        </p:nvSpPr>
        <p:spPr bwMode="auto">
          <a:xfrm>
            <a:off x="7366469" y="2667000"/>
            <a:ext cx="3508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50595" eaLnBrk="1" hangingPunct="1"/>
            <a:r>
              <a:rPr lang="en-US" altLang="zh-C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05</a:t>
            </a:r>
          </a:p>
        </p:txBody>
      </p:sp>
      <p:sp>
        <p:nvSpPr>
          <p:cNvPr id="21528" name="Round Same Side Corner Rectangle 81"/>
          <p:cNvSpPr/>
          <p:nvPr/>
        </p:nvSpPr>
        <p:spPr bwMode="auto">
          <a:xfrm rot="5400000">
            <a:off x="9688981" y="1881188"/>
            <a:ext cx="371475" cy="1123950"/>
          </a:xfrm>
          <a:custGeom>
            <a:avLst/>
            <a:gdLst>
              <a:gd name="T0" fmla="*/ 184683 w 372535"/>
              <a:gd name="T1" fmla="*/ 0 h 1123951"/>
              <a:gd name="T2" fmla="*/ 184683 w 372535"/>
              <a:gd name="T3" fmla="*/ 0 h 1123951"/>
              <a:gd name="T4" fmla="*/ 369365 w 372535"/>
              <a:gd name="T5" fmla="*/ 186268 h 1123951"/>
              <a:gd name="T6" fmla="*/ 369364 w 372535"/>
              <a:gd name="T7" fmla="*/ 1123948 h 1123951"/>
              <a:gd name="T8" fmla="*/ 369364 w 372535"/>
              <a:gd name="T9" fmla="*/ 1123948 h 1123951"/>
              <a:gd name="T10" fmla="*/ 0 w 372535"/>
              <a:gd name="T11" fmla="*/ 1123948 h 1123951"/>
              <a:gd name="T12" fmla="*/ 0 w 372535"/>
              <a:gd name="T13" fmla="*/ 1123948 h 1123951"/>
              <a:gd name="T14" fmla="*/ 0 w 372535"/>
              <a:gd name="T15" fmla="*/ 186268 h 1123951"/>
              <a:gd name="T16" fmla="*/ 184683 w 372535"/>
              <a:gd name="T17" fmla="*/ 0 h 11239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5" h="1123951">
                <a:moveTo>
                  <a:pt x="186268" y="0"/>
                </a:moveTo>
                <a:lnTo>
                  <a:pt x="186268" y="0"/>
                </a:lnTo>
                <a:cubicBezTo>
                  <a:pt x="289141" y="0"/>
                  <a:pt x="372536" y="83395"/>
                  <a:pt x="372536" y="186268"/>
                </a:cubicBezTo>
                <a:cubicBezTo>
                  <a:pt x="372536" y="498829"/>
                  <a:pt x="372535" y="811390"/>
                  <a:pt x="372535" y="1123951"/>
                </a:cubicBezTo>
                <a:lnTo>
                  <a:pt x="0" y="1123951"/>
                </a:lnTo>
                <a:lnTo>
                  <a:pt x="0" y="186268"/>
                </a:lnTo>
                <a:cubicBezTo>
                  <a:pt x="0" y="83395"/>
                  <a:pt x="83395" y="0"/>
                  <a:pt x="186268" y="0"/>
                </a:cubicBez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29" name="Round Same Side Corner Rectangle 82"/>
          <p:cNvSpPr/>
          <p:nvPr/>
        </p:nvSpPr>
        <p:spPr bwMode="auto">
          <a:xfrm rot="-5400000">
            <a:off x="8895231" y="2211388"/>
            <a:ext cx="371475" cy="463550"/>
          </a:xfrm>
          <a:custGeom>
            <a:avLst/>
            <a:gdLst>
              <a:gd name="T0" fmla="*/ 184683 w 372535"/>
              <a:gd name="T1" fmla="*/ 0 h 463549"/>
              <a:gd name="T2" fmla="*/ 184683 w 372535"/>
              <a:gd name="T3" fmla="*/ 0 h 463549"/>
              <a:gd name="T4" fmla="*/ 369365 w 372535"/>
              <a:gd name="T5" fmla="*/ 186268 h 463549"/>
              <a:gd name="T6" fmla="*/ 369364 w 372535"/>
              <a:gd name="T7" fmla="*/ 463552 h 463549"/>
              <a:gd name="T8" fmla="*/ 369364 w 372535"/>
              <a:gd name="T9" fmla="*/ 463552 h 463549"/>
              <a:gd name="T10" fmla="*/ 0 w 372535"/>
              <a:gd name="T11" fmla="*/ 463552 h 463549"/>
              <a:gd name="T12" fmla="*/ 0 w 372535"/>
              <a:gd name="T13" fmla="*/ 463552 h 463549"/>
              <a:gd name="T14" fmla="*/ 0 w 372535"/>
              <a:gd name="T15" fmla="*/ 186268 h 463549"/>
              <a:gd name="T16" fmla="*/ 184683 w 372535"/>
              <a:gd name="T17" fmla="*/ 0 h 46354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2535" h="463549">
                <a:moveTo>
                  <a:pt x="186268" y="0"/>
                </a:moveTo>
                <a:lnTo>
                  <a:pt x="186268" y="0"/>
                </a:lnTo>
                <a:cubicBezTo>
                  <a:pt x="289141" y="0"/>
                  <a:pt x="372536" y="83395"/>
                  <a:pt x="372536" y="186268"/>
                </a:cubicBezTo>
                <a:cubicBezTo>
                  <a:pt x="372536" y="278695"/>
                  <a:pt x="372535" y="371122"/>
                  <a:pt x="372535" y="463549"/>
                </a:cubicBezTo>
                <a:lnTo>
                  <a:pt x="0" y="463549"/>
                </a:lnTo>
                <a:lnTo>
                  <a:pt x="0" y="186268"/>
                </a:lnTo>
                <a:cubicBezTo>
                  <a:pt x="0" y="83395"/>
                  <a:pt x="83395" y="0"/>
                  <a:pt x="186268" y="0"/>
                </a:cubicBezTo>
                <a:close/>
              </a:path>
            </a:pathLst>
          </a:cu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31" name="Rectangle 84"/>
          <p:cNvSpPr>
            <a:spLocks noChangeArrowheads="1"/>
          </p:cNvSpPr>
          <p:nvPr/>
        </p:nvSpPr>
        <p:spPr bwMode="auto">
          <a:xfrm>
            <a:off x="8938094" y="2259012"/>
            <a:ext cx="3524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50595" eaLnBrk="1" hangingPunct="1"/>
            <a:r>
              <a:rPr lang="en-US" altLang="zh-CN" sz="1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06</a:t>
            </a:r>
          </a:p>
        </p:txBody>
      </p:sp>
      <p:sp>
        <p:nvSpPr>
          <p:cNvPr id="21532" name="U-Turn Arrow 91"/>
          <p:cNvSpPr/>
          <p:nvPr/>
        </p:nvSpPr>
        <p:spPr bwMode="auto">
          <a:xfrm>
            <a:off x="5166194" y="2333625"/>
            <a:ext cx="1069975" cy="1095375"/>
          </a:xfrm>
          <a:custGeom>
            <a:avLst/>
            <a:gdLst>
              <a:gd name="T0" fmla="*/ 0 w 1071033"/>
              <a:gd name="T1" fmla="*/ 1093262 h 1096433"/>
              <a:gd name="T2" fmla="*/ 0 w 1071033"/>
              <a:gd name="T3" fmla="*/ 512230 h 1096433"/>
              <a:gd name="T4" fmla="*/ 512196 w 1071033"/>
              <a:gd name="T5" fmla="*/ 0 h 1096433"/>
              <a:gd name="T6" fmla="*/ 512196 w 1071033"/>
              <a:gd name="T7" fmla="*/ 0 h 1096433"/>
              <a:gd name="T8" fmla="*/ 1024390 w 1071033"/>
              <a:gd name="T9" fmla="*/ 512230 h 1096433"/>
              <a:gd name="T10" fmla="*/ 1024389 w 1071033"/>
              <a:gd name="T11" fmla="*/ 549098 h 1096433"/>
              <a:gd name="T12" fmla="*/ 1067862 w 1071033"/>
              <a:gd name="T13" fmla="*/ 549098 h 1096433"/>
              <a:gd name="T14" fmla="*/ 988029 w 1071033"/>
              <a:gd name="T15" fmla="*/ 692264 h 1096433"/>
              <a:gd name="T16" fmla="*/ 908195 w 1071033"/>
              <a:gd name="T17" fmla="*/ 549098 h 1096433"/>
              <a:gd name="T18" fmla="*/ 951668 w 1071033"/>
              <a:gd name="T19" fmla="*/ 549098 h 1096433"/>
              <a:gd name="T20" fmla="*/ 951668 w 1071033"/>
              <a:gd name="T21" fmla="*/ 512230 h 1096433"/>
              <a:gd name="T22" fmla="*/ 512196 w 1071033"/>
              <a:gd name="T23" fmla="*/ 72728 h 1096433"/>
              <a:gd name="T24" fmla="*/ 512196 w 1071033"/>
              <a:gd name="T25" fmla="*/ 72727 h 1096433"/>
              <a:gd name="T26" fmla="*/ 72722 w 1071033"/>
              <a:gd name="T27" fmla="*/ 512229 h 1096433"/>
              <a:gd name="T28" fmla="*/ 72721 w 1071033"/>
              <a:gd name="T29" fmla="*/ 1093262 h 1096433"/>
              <a:gd name="T30" fmla="*/ 0 w 1071033"/>
              <a:gd name="T31" fmla="*/ 1093262 h 109643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71033" h="1096433">
                <a:moveTo>
                  <a:pt x="0" y="1096433"/>
                </a:moveTo>
                <a:lnTo>
                  <a:pt x="0" y="513716"/>
                </a:lnTo>
                <a:cubicBezTo>
                  <a:pt x="0" y="229998"/>
                  <a:pt x="229998" y="0"/>
                  <a:pt x="513716" y="0"/>
                </a:cubicBezTo>
                <a:cubicBezTo>
                  <a:pt x="797434" y="0"/>
                  <a:pt x="1027432" y="229998"/>
                  <a:pt x="1027432" y="513716"/>
                </a:cubicBezTo>
                <a:cubicBezTo>
                  <a:pt x="1027432" y="526041"/>
                  <a:pt x="1027431" y="538365"/>
                  <a:pt x="1027431" y="550690"/>
                </a:cubicBezTo>
                <a:lnTo>
                  <a:pt x="1071033" y="550690"/>
                </a:lnTo>
                <a:lnTo>
                  <a:pt x="990963" y="694272"/>
                </a:lnTo>
                <a:lnTo>
                  <a:pt x="910892" y="550690"/>
                </a:lnTo>
                <a:lnTo>
                  <a:pt x="954494" y="550690"/>
                </a:lnTo>
                <a:lnTo>
                  <a:pt x="954494" y="513716"/>
                </a:lnTo>
                <a:cubicBezTo>
                  <a:pt x="954494" y="270281"/>
                  <a:pt x="757151" y="72938"/>
                  <a:pt x="513716" y="72938"/>
                </a:cubicBezTo>
                <a:lnTo>
                  <a:pt x="513716" y="72937"/>
                </a:lnTo>
                <a:cubicBezTo>
                  <a:pt x="270281" y="72937"/>
                  <a:pt x="72938" y="270280"/>
                  <a:pt x="72938" y="513715"/>
                </a:cubicBezTo>
                <a:cubicBezTo>
                  <a:pt x="72938" y="707954"/>
                  <a:pt x="72937" y="902194"/>
                  <a:pt x="72937" y="1096433"/>
                </a:cubicBezTo>
                <a:lnTo>
                  <a:pt x="0" y="1096433"/>
                </a:ln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33" name="U-Turn Arrow 92"/>
          <p:cNvSpPr/>
          <p:nvPr/>
        </p:nvSpPr>
        <p:spPr bwMode="auto">
          <a:xfrm>
            <a:off x="6747344" y="1917700"/>
            <a:ext cx="1069975" cy="1096962"/>
          </a:xfrm>
          <a:custGeom>
            <a:avLst/>
            <a:gdLst>
              <a:gd name="T0" fmla="*/ 0 w 1071033"/>
              <a:gd name="T1" fmla="*/ 1098021 h 1096433"/>
              <a:gd name="T2" fmla="*/ 0 w 1071033"/>
              <a:gd name="T3" fmla="*/ 514460 h 1096433"/>
              <a:gd name="T4" fmla="*/ 512196 w 1071033"/>
              <a:gd name="T5" fmla="*/ 0 h 1096433"/>
              <a:gd name="T6" fmla="*/ 512196 w 1071033"/>
              <a:gd name="T7" fmla="*/ 0 h 1096433"/>
              <a:gd name="T8" fmla="*/ 1024390 w 1071033"/>
              <a:gd name="T9" fmla="*/ 514460 h 1096433"/>
              <a:gd name="T10" fmla="*/ 1024389 w 1071033"/>
              <a:gd name="T11" fmla="*/ 551488 h 1096433"/>
              <a:gd name="T12" fmla="*/ 1067862 w 1071033"/>
              <a:gd name="T13" fmla="*/ 551488 h 1096433"/>
              <a:gd name="T14" fmla="*/ 988029 w 1071033"/>
              <a:gd name="T15" fmla="*/ 695277 h 1096433"/>
              <a:gd name="T16" fmla="*/ 908195 w 1071033"/>
              <a:gd name="T17" fmla="*/ 551488 h 1096433"/>
              <a:gd name="T18" fmla="*/ 951668 w 1071033"/>
              <a:gd name="T19" fmla="*/ 551488 h 1096433"/>
              <a:gd name="T20" fmla="*/ 951668 w 1071033"/>
              <a:gd name="T21" fmla="*/ 514460 h 1096433"/>
              <a:gd name="T22" fmla="*/ 512196 w 1071033"/>
              <a:gd name="T23" fmla="*/ 73043 h 1096433"/>
              <a:gd name="T24" fmla="*/ 512196 w 1071033"/>
              <a:gd name="T25" fmla="*/ 73042 h 1096433"/>
              <a:gd name="T26" fmla="*/ 72722 w 1071033"/>
              <a:gd name="T27" fmla="*/ 514459 h 1096433"/>
              <a:gd name="T28" fmla="*/ 72721 w 1071033"/>
              <a:gd name="T29" fmla="*/ 1098021 h 1096433"/>
              <a:gd name="T30" fmla="*/ 0 w 1071033"/>
              <a:gd name="T31" fmla="*/ 1098021 h 109643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71033" h="1096433">
                <a:moveTo>
                  <a:pt x="0" y="1096433"/>
                </a:moveTo>
                <a:lnTo>
                  <a:pt x="0" y="513716"/>
                </a:lnTo>
                <a:cubicBezTo>
                  <a:pt x="0" y="229998"/>
                  <a:pt x="229998" y="0"/>
                  <a:pt x="513716" y="0"/>
                </a:cubicBezTo>
                <a:cubicBezTo>
                  <a:pt x="797434" y="0"/>
                  <a:pt x="1027432" y="229998"/>
                  <a:pt x="1027432" y="513716"/>
                </a:cubicBezTo>
                <a:cubicBezTo>
                  <a:pt x="1027432" y="526041"/>
                  <a:pt x="1027431" y="538365"/>
                  <a:pt x="1027431" y="550690"/>
                </a:cubicBezTo>
                <a:lnTo>
                  <a:pt x="1071033" y="550690"/>
                </a:lnTo>
                <a:lnTo>
                  <a:pt x="990963" y="694272"/>
                </a:lnTo>
                <a:lnTo>
                  <a:pt x="910892" y="550690"/>
                </a:lnTo>
                <a:lnTo>
                  <a:pt x="954494" y="550690"/>
                </a:lnTo>
                <a:lnTo>
                  <a:pt x="954494" y="513716"/>
                </a:lnTo>
                <a:cubicBezTo>
                  <a:pt x="954494" y="270281"/>
                  <a:pt x="757151" y="72938"/>
                  <a:pt x="513716" y="72938"/>
                </a:cubicBezTo>
                <a:lnTo>
                  <a:pt x="513716" y="72937"/>
                </a:lnTo>
                <a:cubicBezTo>
                  <a:pt x="270281" y="72937"/>
                  <a:pt x="72938" y="270280"/>
                  <a:pt x="72938" y="513715"/>
                </a:cubicBezTo>
                <a:cubicBezTo>
                  <a:pt x="72938" y="707954"/>
                  <a:pt x="72937" y="902194"/>
                  <a:pt x="72937" y="1096433"/>
                </a:cubicBezTo>
                <a:lnTo>
                  <a:pt x="0" y="1096433"/>
                </a:ln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34" name="U-Turn Arrow 93"/>
          <p:cNvSpPr/>
          <p:nvPr/>
        </p:nvSpPr>
        <p:spPr bwMode="auto">
          <a:xfrm>
            <a:off x="8312619" y="1524000"/>
            <a:ext cx="1071563" cy="1096962"/>
          </a:xfrm>
          <a:custGeom>
            <a:avLst/>
            <a:gdLst>
              <a:gd name="T0" fmla="*/ 0 w 1071033"/>
              <a:gd name="T1" fmla="*/ 1098021 h 1096433"/>
              <a:gd name="T2" fmla="*/ 0 w 1071033"/>
              <a:gd name="T3" fmla="*/ 514460 h 1096433"/>
              <a:gd name="T4" fmla="*/ 514478 w 1071033"/>
              <a:gd name="T5" fmla="*/ 0 h 1096433"/>
              <a:gd name="T6" fmla="*/ 514478 w 1071033"/>
              <a:gd name="T7" fmla="*/ 0 h 1096433"/>
              <a:gd name="T8" fmla="*/ 1028958 w 1071033"/>
              <a:gd name="T9" fmla="*/ 514460 h 1096433"/>
              <a:gd name="T10" fmla="*/ 1028957 w 1071033"/>
              <a:gd name="T11" fmla="*/ 551488 h 1096433"/>
              <a:gd name="T12" fmla="*/ 1072624 w 1071033"/>
              <a:gd name="T13" fmla="*/ 551488 h 1096433"/>
              <a:gd name="T14" fmla="*/ 992435 w 1071033"/>
              <a:gd name="T15" fmla="*/ 695277 h 1096433"/>
              <a:gd name="T16" fmla="*/ 912245 w 1071033"/>
              <a:gd name="T17" fmla="*/ 551488 h 1096433"/>
              <a:gd name="T18" fmla="*/ 955912 w 1071033"/>
              <a:gd name="T19" fmla="*/ 551488 h 1096433"/>
              <a:gd name="T20" fmla="*/ 955912 w 1071033"/>
              <a:gd name="T21" fmla="*/ 514460 h 1096433"/>
              <a:gd name="T22" fmla="*/ 514478 w 1071033"/>
              <a:gd name="T23" fmla="*/ 73043 h 1096433"/>
              <a:gd name="T24" fmla="*/ 514478 w 1071033"/>
              <a:gd name="T25" fmla="*/ 73042 h 1096433"/>
              <a:gd name="T26" fmla="*/ 73046 w 1071033"/>
              <a:gd name="T27" fmla="*/ 514459 h 1096433"/>
              <a:gd name="T28" fmla="*/ 73045 w 1071033"/>
              <a:gd name="T29" fmla="*/ 1098021 h 1096433"/>
              <a:gd name="T30" fmla="*/ 0 w 1071033"/>
              <a:gd name="T31" fmla="*/ 1098021 h 109643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71033" h="1096433">
                <a:moveTo>
                  <a:pt x="0" y="1096433"/>
                </a:moveTo>
                <a:lnTo>
                  <a:pt x="0" y="513716"/>
                </a:lnTo>
                <a:cubicBezTo>
                  <a:pt x="0" y="229998"/>
                  <a:pt x="229998" y="0"/>
                  <a:pt x="513716" y="0"/>
                </a:cubicBezTo>
                <a:cubicBezTo>
                  <a:pt x="797434" y="0"/>
                  <a:pt x="1027432" y="229998"/>
                  <a:pt x="1027432" y="513716"/>
                </a:cubicBezTo>
                <a:cubicBezTo>
                  <a:pt x="1027432" y="526041"/>
                  <a:pt x="1027431" y="538365"/>
                  <a:pt x="1027431" y="550690"/>
                </a:cubicBezTo>
                <a:lnTo>
                  <a:pt x="1071033" y="550690"/>
                </a:lnTo>
                <a:lnTo>
                  <a:pt x="990963" y="694272"/>
                </a:lnTo>
                <a:lnTo>
                  <a:pt x="910892" y="550690"/>
                </a:lnTo>
                <a:lnTo>
                  <a:pt x="954494" y="550690"/>
                </a:lnTo>
                <a:lnTo>
                  <a:pt x="954494" y="513716"/>
                </a:lnTo>
                <a:cubicBezTo>
                  <a:pt x="954494" y="270281"/>
                  <a:pt x="757151" y="72938"/>
                  <a:pt x="513716" y="72938"/>
                </a:cubicBezTo>
                <a:lnTo>
                  <a:pt x="513716" y="72937"/>
                </a:lnTo>
                <a:cubicBezTo>
                  <a:pt x="270281" y="72937"/>
                  <a:pt x="72938" y="270280"/>
                  <a:pt x="72938" y="513715"/>
                </a:cubicBezTo>
                <a:cubicBezTo>
                  <a:pt x="72938" y="707954"/>
                  <a:pt x="72937" y="902194"/>
                  <a:pt x="72937" y="1096433"/>
                </a:cubicBezTo>
                <a:lnTo>
                  <a:pt x="0" y="1096433"/>
                </a:ln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35" name="Text Placeholder 3"/>
          <p:cNvSpPr txBox="1">
            <a:spLocks noChangeArrowheads="1"/>
          </p:cNvSpPr>
          <p:nvPr/>
        </p:nvSpPr>
        <p:spPr bwMode="auto">
          <a:xfrm>
            <a:off x="708736" y="4854465"/>
            <a:ext cx="1760826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SG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Consider more features </a:t>
            </a:r>
          </a:p>
          <a:p>
            <a:pPr>
              <a:spcBef>
                <a:spcPct val="20000"/>
              </a:spcBef>
            </a:pPr>
            <a:r>
              <a:rPr lang="en-SG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meaningful recommendation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1C95789-04C9-48A3-A2F8-51AD36012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2158" y="4407577"/>
            <a:ext cx="1542361" cy="157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SG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 to reduce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Popularity bias </a:t>
            </a:r>
          </a:p>
          <a:p>
            <a:pPr>
              <a:spcBef>
                <a:spcPct val="2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 users with unique taste.</a:t>
            </a:r>
          </a:p>
          <a:p>
            <a:pPr>
              <a:spcBef>
                <a:spcPct val="20000"/>
              </a:spcBef>
            </a:pPr>
            <a:endParaRPr lang="en-SG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6987A46-F9F2-4DE3-9361-773C1E1B8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6658" y="3521180"/>
            <a:ext cx="1559971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Hybrid Approach </a:t>
            </a:r>
          </a:p>
          <a:p>
            <a:pPr>
              <a:spcBef>
                <a:spcPct val="200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 based similarity and weights from collaborative method</a:t>
            </a:r>
            <a:endParaRPr lang="en-SG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82AB3D9-FBA4-4C60-A731-21413BE72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269" y="3194970"/>
            <a:ext cx="1559971" cy="206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SG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 algorithms</a:t>
            </a:r>
          </a:p>
          <a:p>
            <a:pPr>
              <a:spcBef>
                <a:spcPct val="20000"/>
              </a:spcBef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Cinematch, Dinosaur Planet, Gravity and Pragmatic Chaos</a:t>
            </a:r>
            <a:r>
              <a:rPr lang="en-SG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spcBef>
                <a:spcPct val="20000"/>
              </a:spcBef>
            </a:pPr>
            <a:endParaRPr lang="en-SG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EFC676B-03EA-4569-88FA-1ABAD4BC4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722" y="2777456"/>
            <a:ext cx="1760826" cy="108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SG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Profiling</a:t>
            </a:r>
          </a:p>
          <a:p>
            <a:pPr>
              <a:spcBef>
                <a:spcPct val="20000"/>
              </a:spcBef>
            </a:pPr>
            <a:r>
              <a:rPr lang="en-SG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Social media, Data Analysis,</a:t>
            </a:r>
          </a:p>
          <a:p>
            <a:pPr>
              <a:spcBef>
                <a:spcPct val="20000"/>
              </a:spcBef>
            </a:pPr>
            <a:r>
              <a:rPr lang="en-SG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Feedbacks etc.. 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876836C-7D81-4D59-910B-0AAA751F4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0261" y="3928648"/>
            <a:ext cx="1760826" cy="128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SG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Other techniques</a:t>
            </a:r>
          </a:p>
          <a:p>
            <a:pPr>
              <a:spcBef>
                <a:spcPct val="20000"/>
              </a:spcBef>
            </a:pPr>
            <a:r>
              <a: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and clustering techniques.</a:t>
            </a:r>
            <a:endParaRPr lang="en-SG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Shape 4113">
            <a:extLst>
              <a:ext uri="{FF2B5EF4-FFF2-40B4-BE49-F238E27FC236}">
                <a16:creationId xmlns:a16="http://schemas.microsoft.com/office/drawing/2014/main" id="{FEC70684-E3CE-4921-BB52-1447FB6DD0B2}"/>
              </a:ext>
            </a:extLst>
          </p:cNvPr>
          <p:cNvSpPr/>
          <p:nvPr/>
        </p:nvSpPr>
        <p:spPr bwMode="auto">
          <a:xfrm>
            <a:off x="10283372" y="1083102"/>
            <a:ext cx="1232693" cy="1280319"/>
          </a:xfrm>
          <a:custGeom>
            <a:avLst/>
            <a:gdLst>
              <a:gd name="T0" fmla="*/ 832010499 w 21600"/>
              <a:gd name="T1" fmla="*/ 1959024852 h 21600"/>
              <a:gd name="T2" fmla="*/ 2147483647 w 21600"/>
              <a:gd name="T3" fmla="*/ 1959024852 h 21600"/>
              <a:gd name="T4" fmla="*/ 2147483647 w 21600"/>
              <a:gd name="T5" fmla="*/ 2147483647 h 21600"/>
              <a:gd name="T6" fmla="*/ 832010499 w 21600"/>
              <a:gd name="T7" fmla="*/ 1959024852 h 21600"/>
              <a:gd name="T8" fmla="*/ 2147483647 w 21600"/>
              <a:gd name="T9" fmla="*/ 737772338 h 21600"/>
              <a:gd name="T10" fmla="*/ 2147483647 w 21600"/>
              <a:gd name="T11" fmla="*/ 1659097435 h 21600"/>
              <a:gd name="T12" fmla="*/ 2147483647 w 21600"/>
              <a:gd name="T13" fmla="*/ 2147483647 h 21600"/>
              <a:gd name="T14" fmla="*/ 2147483647 w 21600"/>
              <a:gd name="T15" fmla="*/ 1659097435 h 21600"/>
              <a:gd name="T16" fmla="*/ 2147483647 w 21600"/>
              <a:gd name="T17" fmla="*/ 737772338 h 21600"/>
              <a:gd name="T18" fmla="*/ 2147483647 w 21600"/>
              <a:gd name="T19" fmla="*/ 2147483647 h 21600"/>
              <a:gd name="T20" fmla="*/ 2147483647 w 21600"/>
              <a:gd name="T21" fmla="*/ 1959024852 h 21600"/>
              <a:gd name="T22" fmla="*/ 2147483647 w 21600"/>
              <a:gd name="T23" fmla="*/ 1959024852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1537072765 h 21600"/>
              <a:gd name="T32" fmla="*/ 2147483647 w 21600"/>
              <a:gd name="T33" fmla="*/ 1116145546 h 21600"/>
              <a:gd name="T34" fmla="*/ 2147483647 w 21600"/>
              <a:gd name="T35" fmla="*/ 1116145546 h 21600"/>
              <a:gd name="T36" fmla="*/ 2147483647 w 21600"/>
              <a:gd name="T37" fmla="*/ 0 h 21600"/>
              <a:gd name="T38" fmla="*/ 2147483647 w 21600"/>
              <a:gd name="T39" fmla="*/ 1116145546 h 21600"/>
              <a:gd name="T40" fmla="*/ 407614858 w 21600"/>
              <a:gd name="T41" fmla="*/ 1116145546 h 21600"/>
              <a:gd name="T42" fmla="*/ 0 w 21600"/>
              <a:gd name="T43" fmla="*/ 1537072765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2147483647 h 21600"/>
              <a:gd name="T54" fmla="*/ 2147483647 w 21600"/>
              <a:gd name="T55" fmla="*/ 2147483647 h 21600"/>
              <a:gd name="T56" fmla="*/ 2147483647 w 21600"/>
              <a:gd name="T57" fmla="*/ 2147483647 h 21600"/>
              <a:gd name="T58" fmla="*/ 2147483647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3000">
                <a:srgbClr val="FDD280"/>
              </a:gs>
              <a:gs pos="100000">
                <a:srgbClr val="FFC000"/>
              </a:gs>
            </a:gsLst>
            <a:lin ang="13500000" scaled="1"/>
            <a:tileRect/>
          </a:gradFill>
          <a:ln>
            <a:noFill/>
          </a:ln>
          <a:extLst/>
        </p:spPr>
        <p:txBody>
          <a:bodyPr lIns="38097" tIns="38097" rIns="38097" bIns="38097" anchor="ctr"/>
          <a:lstStyle/>
          <a:p>
            <a:endParaRPr lang="zh-CN" altLang="en-US"/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4644E807-DB8D-48E2-B63B-3195C101F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1000" y="1449049"/>
            <a:ext cx="65743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GB" altLang="en-US" sz="2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24437B-EC07-4684-9F61-2FA4E0FDB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5" b="12022"/>
          <a:stretch/>
        </p:blipFill>
        <p:spPr>
          <a:xfrm>
            <a:off x="20" y="427230"/>
            <a:ext cx="12191980" cy="64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C09494B-8AFF-4642-9E52-C4A36958A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" b="495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386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SG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Group 7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SG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40967" y="4216444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HGMaruGothicMPRO" panose="020B0400000000000000" pitchFamily="34" charset="-128"/>
                <a:cs typeface="Arial" panose="020B0604020202020204" pitchFamily="34" charset="0"/>
                <a:sym typeface="Impact"/>
              </a:rPr>
              <a:t>Supriya Parthiban 20567171</a:t>
            </a:r>
          </a:p>
          <a:p>
            <a:pPr lvl="0" algn="ctr">
              <a:lnSpc>
                <a:spcPct val="150000"/>
              </a:lnSpc>
              <a:buClr>
                <a:schemeClr val="accent1"/>
              </a:buClr>
              <a:buSzPts val="6600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HGMaruGothicMPRO" panose="020B0400000000000000" pitchFamily="34" charset="-128"/>
                <a:cs typeface="Arial" panose="020B0604020202020204" pitchFamily="34" charset="0"/>
                <a:sym typeface="Impact"/>
              </a:rPr>
              <a:t>Huang Yi  20538986</a:t>
            </a:r>
          </a:p>
          <a:p>
            <a:pPr algn="ctr">
              <a:lnSpc>
                <a:spcPct val="150000"/>
              </a:lnSpc>
              <a:buClr>
                <a:schemeClr val="accent1"/>
              </a:buClr>
              <a:buSzPts val="6600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HGMaruGothicMPRO" panose="020B0400000000000000" pitchFamily="34" charset="-128"/>
                <a:cs typeface="Arial" panose="020B0604020202020204" pitchFamily="34" charset="0"/>
                <a:sym typeface="Impact"/>
              </a:rPr>
              <a:t>LI Yilin 2056 3096</a:t>
            </a:r>
          </a:p>
          <a:p>
            <a:pPr algn="ctr">
              <a:lnSpc>
                <a:spcPct val="150000"/>
              </a:lnSpc>
              <a:buClr>
                <a:schemeClr val="accent1"/>
              </a:buClr>
              <a:buSzPts val="6600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HGMaruGothicMPRO" panose="020B0400000000000000" pitchFamily="34" charset="-128"/>
                <a:cs typeface="Arial" panose="020B0604020202020204" pitchFamily="34" charset="0"/>
                <a:sym typeface="Impact"/>
              </a:rPr>
              <a:t>Yan </a:t>
            </a:r>
            <a:r>
              <a:rPr lang="en-US" sz="2400" b="1" dirty="0" err="1">
                <a:solidFill>
                  <a:schemeClr val="accent1"/>
                </a:solidFill>
                <a:latin typeface="Arial" panose="020B0604020202020204" pitchFamily="34" charset="0"/>
                <a:ea typeface="HGMaruGothicMPRO" panose="020B0400000000000000" pitchFamily="34" charset="-128"/>
                <a:cs typeface="Arial" panose="020B0604020202020204" pitchFamily="34" charset="0"/>
                <a:sym typeface="Impact"/>
              </a:rPr>
              <a:t>ziqi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HGMaruGothicMPRO" panose="020B0400000000000000" pitchFamily="34" charset="-128"/>
                <a:cs typeface="Arial" panose="020B0604020202020204" pitchFamily="34" charset="0"/>
                <a:sym typeface="Impact"/>
              </a:rPr>
              <a:t> 20543632</a:t>
            </a:r>
          </a:p>
          <a:p>
            <a:pPr lvl="0" algn="ctr">
              <a:lnSpc>
                <a:spcPct val="150000"/>
              </a:lnSpc>
              <a:buClr>
                <a:schemeClr val="accent1"/>
              </a:buClr>
              <a:buSzPts val="6600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HGMaruGothicMPRO" panose="020B0400000000000000" pitchFamily="34" charset="-128"/>
                <a:cs typeface="Arial" panose="020B0604020202020204" pitchFamily="34" charset="0"/>
                <a:sym typeface="Impact"/>
              </a:rPr>
              <a:t>Lu Yao 20552578</a:t>
            </a:r>
          </a:p>
        </p:txBody>
      </p:sp>
    </p:spTree>
    <p:extLst>
      <p:ext uri="{BB962C8B-B14F-4D97-AF65-F5344CB8AC3E}">
        <p14:creationId xmlns:p14="http://schemas.microsoft.com/office/powerpoint/2010/main" val="272338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69">
            <a:extLst>
              <a:ext uri="{FF2B5EF4-FFF2-40B4-BE49-F238E27FC236}">
                <a16:creationId xmlns:a16="http://schemas.microsoft.com/office/drawing/2014/main" id="{3257B252-0FCA-42BA-8B57-3DBC6A76C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4" name="文本框 38"/>
          <p:cNvSpPr txBox="1">
            <a:spLocks noChangeArrowheads="1"/>
          </p:cNvSpPr>
          <p:nvPr/>
        </p:nvSpPr>
        <p:spPr bwMode="auto">
          <a:xfrm>
            <a:off x="427688" y="316109"/>
            <a:ext cx="31999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Oval 41"/>
          <p:cNvSpPr>
            <a:spLocks noChangeArrowheads="1"/>
          </p:cNvSpPr>
          <p:nvPr/>
        </p:nvSpPr>
        <p:spPr bwMode="auto">
          <a:xfrm>
            <a:off x="3818564" y="1040884"/>
            <a:ext cx="693737" cy="6953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lIns="91433" tIns="45717" rIns="91433" bIns="45717" anchor="ctr"/>
          <a:lstStyle/>
          <a:p>
            <a:pPr algn="ctr" defTabSz="607695" eaLnBrk="1" hangingPunct="1"/>
            <a:endParaRPr lang="id-ID" altLang="en-US" sz="2400">
              <a:solidFill>
                <a:srgbClr val="FFFFFF"/>
              </a:solidFill>
              <a:latin typeface="Source Sans Pro ExtraLight" pitchFamily="34" charset="0"/>
            </a:endParaRPr>
          </a:p>
        </p:txBody>
      </p:sp>
      <p:sp>
        <p:nvSpPr>
          <p:cNvPr id="18437" name="Freeform 6"/>
          <p:cNvSpPr/>
          <p:nvPr/>
        </p:nvSpPr>
        <p:spPr bwMode="auto">
          <a:xfrm>
            <a:off x="3990014" y="1217096"/>
            <a:ext cx="354012" cy="347663"/>
          </a:xfrm>
          <a:custGeom>
            <a:avLst/>
            <a:gdLst>
              <a:gd name="T0" fmla="*/ 2147483647 w 444"/>
              <a:gd name="T1" fmla="*/ 2147483647 h 435"/>
              <a:gd name="T2" fmla="*/ 2147483647 w 444"/>
              <a:gd name="T3" fmla="*/ 2147483647 h 435"/>
              <a:gd name="T4" fmla="*/ 2147483647 w 444"/>
              <a:gd name="T5" fmla="*/ 2147483647 h 435"/>
              <a:gd name="T6" fmla="*/ 0 w 444"/>
              <a:gd name="T7" fmla="*/ 2147483647 h 435"/>
              <a:gd name="T8" fmla="*/ 2147483647 w 444"/>
              <a:gd name="T9" fmla="*/ 2147483647 h 435"/>
              <a:gd name="T10" fmla="*/ 2147483647 w 444"/>
              <a:gd name="T11" fmla="*/ 2147483647 h 435"/>
              <a:gd name="T12" fmla="*/ 2147483647 w 444"/>
              <a:gd name="T13" fmla="*/ 2147483647 h 435"/>
              <a:gd name="T14" fmla="*/ 2147483647 w 444"/>
              <a:gd name="T15" fmla="*/ 2147483647 h 435"/>
              <a:gd name="T16" fmla="*/ 2147483647 w 444"/>
              <a:gd name="T17" fmla="*/ 2147483647 h 435"/>
              <a:gd name="T18" fmla="*/ 2147483647 w 444"/>
              <a:gd name="T19" fmla="*/ 2147483647 h 435"/>
              <a:gd name="T20" fmla="*/ 2147483647 w 444"/>
              <a:gd name="T21" fmla="*/ 2147483647 h 435"/>
              <a:gd name="T22" fmla="*/ 2147483647 w 444"/>
              <a:gd name="T23" fmla="*/ 2147483647 h 435"/>
              <a:gd name="T24" fmla="*/ 2147483647 w 444"/>
              <a:gd name="T25" fmla="*/ 2147483647 h 43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4" h="435">
                <a:moveTo>
                  <a:pt x="425" y="17"/>
                </a:moveTo>
                <a:lnTo>
                  <a:pt x="425" y="17"/>
                </a:lnTo>
                <a:cubicBezTo>
                  <a:pt x="408" y="0"/>
                  <a:pt x="399" y="17"/>
                  <a:pt x="345" y="35"/>
                </a:cubicBezTo>
                <a:cubicBezTo>
                  <a:pt x="221" y="97"/>
                  <a:pt x="0" y="222"/>
                  <a:pt x="0" y="222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221" y="434"/>
                  <a:pt x="221" y="434"/>
                  <a:pt x="221" y="434"/>
                </a:cubicBezTo>
                <a:cubicBezTo>
                  <a:pt x="221" y="434"/>
                  <a:pt x="345" y="222"/>
                  <a:pt x="399" y="89"/>
                </a:cubicBezTo>
                <a:cubicBezTo>
                  <a:pt x="425" y="44"/>
                  <a:pt x="443" y="26"/>
                  <a:pt x="425" y="17"/>
                </a:cubicBezTo>
                <a:close/>
                <a:moveTo>
                  <a:pt x="381" y="62"/>
                </a:moveTo>
                <a:lnTo>
                  <a:pt x="381" y="62"/>
                </a:lnTo>
                <a:cubicBezTo>
                  <a:pt x="239" y="319"/>
                  <a:pt x="239" y="319"/>
                  <a:pt x="239" y="319"/>
                </a:cubicBezTo>
                <a:cubicBezTo>
                  <a:pt x="230" y="204"/>
                  <a:pt x="230" y="204"/>
                  <a:pt x="230" y="204"/>
                </a:cubicBezTo>
                <a:lnTo>
                  <a:pt x="381" y="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8" name="Oval 44"/>
          <p:cNvSpPr>
            <a:spLocks noChangeArrowheads="1"/>
          </p:cNvSpPr>
          <p:nvPr/>
        </p:nvSpPr>
        <p:spPr bwMode="auto">
          <a:xfrm>
            <a:off x="3849520" y="1979890"/>
            <a:ext cx="693738" cy="693737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607695" eaLnBrk="1" hangingPunct="1"/>
            <a:endParaRPr lang="id-ID" altLang="en-US" sz="2400">
              <a:solidFill>
                <a:srgbClr val="FFFFFF"/>
              </a:solidFill>
              <a:latin typeface="Source Sans Pro ExtraLight" pitchFamily="34" charset="0"/>
            </a:endParaRPr>
          </a:p>
        </p:txBody>
      </p:sp>
      <p:sp>
        <p:nvSpPr>
          <p:cNvPr id="18439" name="Freeform 52"/>
          <p:cNvSpPr/>
          <p:nvPr/>
        </p:nvSpPr>
        <p:spPr bwMode="auto">
          <a:xfrm>
            <a:off x="4040020" y="2135465"/>
            <a:ext cx="347663" cy="361950"/>
          </a:xfrm>
          <a:custGeom>
            <a:avLst/>
            <a:gdLst>
              <a:gd name="T0" fmla="*/ 2147483647 w 479"/>
              <a:gd name="T1" fmla="*/ 2147483647 h 498"/>
              <a:gd name="T2" fmla="*/ 2147483647 w 479"/>
              <a:gd name="T3" fmla="*/ 2147483647 h 498"/>
              <a:gd name="T4" fmla="*/ 2147483647 w 479"/>
              <a:gd name="T5" fmla="*/ 2147483647 h 498"/>
              <a:gd name="T6" fmla="*/ 2147483647 w 479"/>
              <a:gd name="T7" fmla="*/ 2147483647 h 498"/>
              <a:gd name="T8" fmla="*/ 2147483647 w 479"/>
              <a:gd name="T9" fmla="*/ 2147483647 h 498"/>
              <a:gd name="T10" fmla="*/ 2147483647 w 479"/>
              <a:gd name="T11" fmla="*/ 2147483647 h 498"/>
              <a:gd name="T12" fmla="*/ 2147483647 w 479"/>
              <a:gd name="T13" fmla="*/ 2147483647 h 498"/>
              <a:gd name="T14" fmla="*/ 2147483647 w 479"/>
              <a:gd name="T15" fmla="*/ 2147483647 h 498"/>
              <a:gd name="T16" fmla="*/ 2147483647 w 479"/>
              <a:gd name="T17" fmla="*/ 2147483647 h 498"/>
              <a:gd name="T18" fmla="*/ 2147483647 w 479"/>
              <a:gd name="T19" fmla="*/ 2147483647 h 498"/>
              <a:gd name="T20" fmla="*/ 2147483647 w 479"/>
              <a:gd name="T21" fmla="*/ 2147483647 h 498"/>
              <a:gd name="T22" fmla="*/ 2147483647 w 479"/>
              <a:gd name="T23" fmla="*/ 2147483647 h 498"/>
              <a:gd name="T24" fmla="*/ 2147483647 w 479"/>
              <a:gd name="T25" fmla="*/ 2147483647 h 498"/>
              <a:gd name="T26" fmla="*/ 2147483647 w 479"/>
              <a:gd name="T27" fmla="*/ 2147483647 h 498"/>
              <a:gd name="T28" fmla="*/ 2147483647 w 479"/>
              <a:gd name="T29" fmla="*/ 2147483647 h 498"/>
              <a:gd name="T30" fmla="*/ 2147483647 w 479"/>
              <a:gd name="T31" fmla="*/ 2147483647 h 498"/>
              <a:gd name="T32" fmla="*/ 2147483647 w 479"/>
              <a:gd name="T33" fmla="*/ 2147483647 h 498"/>
              <a:gd name="T34" fmla="*/ 2147483647 w 479"/>
              <a:gd name="T35" fmla="*/ 2147483647 h 498"/>
              <a:gd name="T36" fmla="*/ 2147483647 w 479"/>
              <a:gd name="T37" fmla="*/ 2147483647 h 498"/>
              <a:gd name="T38" fmla="*/ 2147483647 w 479"/>
              <a:gd name="T39" fmla="*/ 2147483647 h 498"/>
              <a:gd name="T40" fmla="*/ 2147483647 w 479"/>
              <a:gd name="T41" fmla="*/ 2147483647 h 498"/>
              <a:gd name="T42" fmla="*/ 2147483647 w 479"/>
              <a:gd name="T43" fmla="*/ 2147483647 h 498"/>
              <a:gd name="T44" fmla="*/ 2147483647 w 479"/>
              <a:gd name="T45" fmla="*/ 2147483647 h 498"/>
              <a:gd name="T46" fmla="*/ 2147483647 w 479"/>
              <a:gd name="T47" fmla="*/ 2147483647 h 498"/>
              <a:gd name="T48" fmla="*/ 2147483647 w 479"/>
              <a:gd name="T49" fmla="*/ 2147483647 h 498"/>
              <a:gd name="T50" fmla="*/ 2147483647 w 479"/>
              <a:gd name="T51" fmla="*/ 2147483647 h 498"/>
              <a:gd name="T52" fmla="*/ 2147483647 w 479"/>
              <a:gd name="T53" fmla="*/ 2147483647 h 498"/>
              <a:gd name="T54" fmla="*/ 2147483647 w 479"/>
              <a:gd name="T55" fmla="*/ 2147483647 h 498"/>
              <a:gd name="T56" fmla="*/ 2147483647 w 479"/>
              <a:gd name="T57" fmla="*/ 2147483647 h 498"/>
              <a:gd name="T58" fmla="*/ 2147483647 w 479"/>
              <a:gd name="T59" fmla="*/ 2147483647 h 498"/>
              <a:gd name="T60" fmla="*/ 2147483647 w 479"/>
              <a:gd name="T61" fmla="*/ 2147483647 h 49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79" h="498">
                <a:moveTo>
                  <a:pt x="133" y="497"/>
                </a:moveTo>
                <a:lnTo>
                  <a:pt x="133" y="497"/>
                </a:lnTo>
                <a:cubicBezTo>
                  <a:pt x="106" y="497"/>
                  <a:pt x="71" y="478"/>
                  <a:pt x="53" y="460"/>
                </a:cubicBezTo>
                <a:cubicBezTo>
                  <a:pt x="9" y="416"/>
                  <a:pt x="0" y="337"/>
                  <a:pt x="53" y="284"/>
                </a:cubicBezTo>
                <a:cubicBezTo>
                  <a:pt x="89" y="248"/>
                  <a:pt x="230" y="106"/>
                  <a:pt x="301" y="35"/>
                </a:cubicBezTo>
                <a:cubicBezTo>
                  <a:pt x="328" y="9"/>
                  <a:pt x="363" y="0"/>
                  <a:pt x="390" y="9"/>
                </a:cubicBezTo>
                <a:cubicBezTo>
                  <a:pt x="416" y="18"/>
                  <a:pt x="443" y="44"/>
                  <a:pt x="452" y="71"/>
                </a:cubicBezTo>
                <a:cubicBezTo>
                  <a:pt x="461" y="97"/>
                  <a:pt x="452" y="133"/>
                  <a:pt x="425" y="159"/>
                </a:cubicBezTo>
                <a:cubicBezTo>
                  <a:pt x="195" y="390"/>
                  <a:pt x="195" y="390"/>
                  <a:pt x="195" y="390"/>
                </a:cubicBezTo>
                <a:cubicBezTo>
                  <a:pt x="177" y="407"/>
                  <a:pt x="159" y="416"/>
                  <a:pt x="150" y="416"/>
                </a:cubicBezTo>
                <a:cubicBezTo>
                  <a:pt x="133" y="416"/>
                  <a:pt x="115" y="416"/>
                  <a:pt x="106" y="399"/>
                </a:cubicBezTo>
                <a:cubicBezTo>
                  <a:pt x="89" y="381"/>
                  <a:pt x="89" y="354"/>
                  <a:pt x="115" y="319"/>
                </a:cubicBezTo>
                <a:cubicBezTo>
                  <a:pt x="284" y="150"/>
                  <a:pt x="284" y="150"/>
                  <a:pt x="284" y="150"/>
                </a:cubicBezTo>
                <a:cubicBezTo>
                  <a:pt x="293" y="150"/>
                  <a:pt x="301" y="150"/>
                  <a:pt x="309" y="150"/>
                </a:cubicBezTo>
                <a:cubicBezTo>
                  <a:pt x="309" y="159"/>
                  <a:pt x="309" y="168"/>
                  <a:pt x="309" y="178"/>
                </a:cubicBezTo>
                <a:cubicBezTo>
                  <a:pt x="142" y="345"/>
                  <a:pt x="142" y="345"/>
                  <a:pt x="142" y="345"/>
                </a:cubicBezTo>
                <a:cubicBezTo>
                  <a:pt x="124" y="354"/>
                  <a:pt x="124" y="372"/>
                  <a:pt x="133" y="381"/>
                </a:cubicBezTo>
                <a:lnTo>
                  <a:pt x="142" y="381"/>
                </a:lnTo>
                <a:cubicBezTo>
                  <a:pt x="150" y="381"/>
                  <a:pt x="159" y="372"/>
                  <a:pt x="168" y="372"/>
                </a:cubicBezTo>
                <a:cubicBezTo>
                  <a:pt x="399" y="133"/>
                  <a:pt x="399" y="133"/>
                  <a:pt x="399" y="133"/>
                </a:cubicBezTo>
                <a:cubicBezTo>
                  <a:pt x="416" y="115"/>
                  <a:pt x="425" y="97"/>
                  <a:pt x="416" y="80"/>
                </a:cubicBezTo>
                <a:cubicBezTo>
                  <a:pt x="416" y="62"/>
                  <a:pt x="399" y="44"/>
                  <a:pt x="381" y="44"/>
                </a:cubicBezTo>
                <a:cubicBezTo>
                  <a:pt x="363" y="35"/>
                  <a:pt x="346" y="44"/>
                  <a:pt x="328" y="62"/>
                </a:cubicBezTo>
                <a:cubicBezTo>
                  <a:pt x="256" y="133"/>
                  <a:pt x="115" y="275"/>
                  <a:pt x="80" y="301"/>
                </a:cubicBezTo>
                <a:cubicBezTo>
                  <a:pt x="36" y="354"/>
                  <a:pt x="44" y="407"/>
                  <a:pt x="80" y="434"/>
                </a:cubicBezTo>
                <a:cubicBezTo>
                  <a:pt x="106" y="460"/>
                  <a:pt x="159" y="478"/>
                  <a:pt x="203" y="425"/>
                </a:cubicBezTo>
                <a:cubicBezTo>
                  <a:pt x="452" y="186"/>
                  <a:pt x="452" y="186"/>
                  <a:pt x="452" y="186"/>
                </a:cubicBezTo>
                <a:cubicBezTo>
                  <a:pt x="461" y="178"/>
                  <a:pt x="469" y="178"/>
                  <a:pt x="478" y="186"/>
                </a:cubicBezTo>
                <a:lnTo>
                  <a:pt x="478" y="203"/>
                </a:lnTo>
                <a:cubicBezTo>
                  <a:pt x="230" y="452"/>
                  <a:pt x="230" y="452"/>
                  <a:pt x="230" y="452"/>
                </a:cubicBezTo>
                <a:cubicBezTo>
                  <a:pt x="203" y="478"/>
                  <a:pt x="168" y="497"/>
                  <a:pt x="133" y="49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0" name="Oval 47"/>
          <p:cNvSpPr>
            <a:spLocks noChangeArrowheads="1"/>
          </p:cNvSpPr>
          <p:nvPr/>
        </p:nvSpPr>
        <p:spPr bwMode="auto">
          <a:xfrm>
            <a:off x="3818563" y="2829202"/>
            <a:ext cx="693738" cy="6937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lIns="91433" tIns="45717" rIns="91433" bIns="45717" anchor="ctr"/>
          <a:lstStyle/>
          <a:p>
            <a:pPr algn="ctr" defTabSz="607695" eaLnBrk="1" hangingPunct="1"/>
            <a:endParaRPr lang="id-ID" altLang="en-US" sz="2400">
              <a:solidFill>
                <a:srgbClr val="FFFFFF"/>
              </a:solidFill>
              <a:latin typeface="Source Sans Pro ExtraLight" pitchFamily="34" charset="0"/>
            </a:endParaRPr>
          </a:p>
        </p:txBody>
      </p:sp>
      <p:sp>
        <p:nvSpPr>
          <p:cNvPr id="18441" name="Freeform 104"/>
          <p:cNvSpPr/>
          <p:nvPr/>
        </p:nvSpPr>
        <p:spPr bwMode="auto">
          <a:xfrm>
            <a:off x="4029701" y="3030815"/>
            <a:ext cx="298450" cy="200025"/>
          </a:xfrm>
          <a:custGeom>
            <a:avLst/>
            <a:gdLst>
              <a:gd name="T0" fmla="*/ 2147483647 w 497"/>
              <a:gd name="T1" fmla="*/ 2147483647 h 337"/>
              <a:gd name="T2" fmla="*/ 2147483647 w 497"/>
              <a:gd name="T3" fmla="*/ 2147483647 h 337"/>
              <a:gd name="T4" fmla="*/ 2147483647 w 497"/>
              <a:gd name="T5" fmla="*/ 2147483647 h 337"/>
              <a:gd name="T6" fmla="*/ 2147483647 w 497"/>
              <a:gd name="T7" fmla="*/ 2147483647 h 337"/>
              <a:gd name="T8" fmla="*/ 2147483647 w 497"/>
              <a:gd name="T9" fmla="*/ 1881969935 h 337"/>
              <a:gd name="T10" fmla="*/ 2147483647 w 497"/>
              <a:gd name="T11" fmla="*/ 2147483647 h 337"/>
              <a:gd name="T12" fmla="*/ 2147483647 w 497"/>
              <a:gd name="T13" fmla="*/ 2147483647 h 337"/>
              <a:gd name="T14" fmla="*/ 2147483647 w 497"/>
              <a:gd name="T15" fmla="*/ 2147483647 h 337"/>
              <a:gd name="T16" fmla="*/ 2147483647 w 497"/>
              <a:gd name="T17" fmla="*/ 2147483647 h 337"/>
              <a:gd name="T18" fmla="*/ 2147483647 w 497"/>
              <a:gd name="T19" fmla="*/ 2147483647 h 337"/>
              <a:gd name="T20" fmla="*/ 2147483647 w 497"/>
              <a:gd name="T21" fmla="*/ 2147483647 h 337"/>
              <a:gd name="T22" fmla="*/ 0 w 497"/>
              <a:gd name="T23" fmla="*/ 2147483647 h 337"/>
              <a:gd name="T24" fmla="*/ 0 w 497"/>
              <a:gd name="T25" fmla="*/ 2147483647 h 337"/>
              <a:gd name="T26" fmla="*/ 2147483647 w 497"/>
              <a:gd name="T27" fmla="*/ 2147483647 h 337"/>
              <a:gd name="T28" fmla="*/ 2147483647 w 497"/>
              <a:gd name="T29" fmla="*/ 2147483647 h 337"/>
              <a:gd name="T30" fmla="*/ 2147483647 w 497"/>
              <a:gd name="T31" fmla="*/ 2147483647 h 337"/>
              <a:gd name="T32" fmla="*/ 2147483647 w 497"/>
              <a:gd name="T33" fmla="*/ 2147483647 h 337"/>
              <a:gd name="T34" fmla="*/ 2147483647 w 497"/>
              <a:gd name="T35" fmla="*/ 2147483647 h 337"/>
              <a:gd name="T36" fmla="*/ 2147483647 w 497"/>
              <a:gd name="T37" fmla="*/ 2147483647 h 337"/>
              <a:gd name="T38" fmla="*/ 2147483647 w 497"/>
              <a:gd name="T39" fmla="*/ 2147483647 h 337"/>
              <a:gd name="T40" fmla="*/ 2147483647 w 497"/>
              <a:gd name="T41" fmla="*/ 2147483647 h 337"/>
              <a:gd name="T42" fmla="*/ 2147483647 w 497"/>
              <a:gd name="T43" fmla="*/ 2147483647 h 337"/>
              <a:gd name="T44" fmla="*/ 2147483647 w 497"/>
              <a:gd name="T45" fmla="*/ 2147483647 h 337"/>
              <a:gd name="T46" fmla="*/ 2147483647 w 497"/>
              <a:gd name="T47" fmla="*/ 2147483647 h 337"/>
              <a:gd name="T48" fmla="*/ 2147483647 w 497"/>
              <a:gd name="T49" fmla="*/ 2147483647 h 337"/>
              <a:gd name="T50" fmla="*/ 2147483647 w 497"/>
              <a:gd name="T51" fmla="*/ 2147483647 h 337"/>
              <a:gd name="T52" fmla="*/ 2147483647 w 497"/>
              <a:gd name="T53" fmla="*/ 2147483647 h 33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2" name="矩形 30"/>
          <p:cNvSpPr>
            <a:spLocks noChangeArrowheads="1"/>
          </p:cNvSpPr>
          <p:nvPr/>
        </p:nvSpPr>
        <p:spPr bwMode="auto">
          <a:xfrm>
            <a:off x="4683751" y="1187602"/>
            <a:ext cx="49998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Popularity-based engines</a:t>
            </a:r>
          </a:p>
        </p:txBody>
      </p:sp>
      <p:sp>
        <p:nvSpPr>
          <p:cNvPr id="18443" name="矩形 31"/>
          <p:cNvSpPr>
            <a:spLocks noChangeArrowheads="1"/>
          </p:cNvSpPr>
          <p:nvPr/>
        </p:nvSpPr>
        <p:spPr bwMode="auto">
          <a:xfrm>
            <a:off x="4697245" y="2085607"/>
            <a:ext cx="49998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Content-based engines</a:t>
            </a:r>
          </a:p>
        </p:txBody>
      </p:sp>
      <p:sp>
        <p:nvSpPr>
          <p:cNvPr id="18444" name="矩形 32"/>
          <p:cNvSpPr>
            <a:spLocks noChangeArrowheads="1"/>
          </p:cNvSpPr>
          <p:nvPr/>
        </p:nvSpPr>
        <p:spPr bwMode="auto">
          <a:xfrm>
            <a:off x="4726625" y="2983612"/>
            <a:ext cx="54262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dirty="0"/>
              <a:t>Collaborative filtering engines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83B7E-F30B-4E5C-AECF-01E35A109A21}"/>
              </a:ext>
            </a:extLst>
          </p:cNvPr>
          <p:cNvSpPr txBox="1"/>
          <p:nvPr/>
        </p:nvSpPr>
        <p:spPr>
          <a:xfrm>
            <a:off x="142875" y="3818068"/>
            <a:ext cx="1154737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2060"/>
              </a:solidFill>
            </a:endParaRPr>
          </a:p>
          <a:p>
            <a:pPr algn="ctr"/>
            <a:r>
              <a:rPr lang="en-US" sz="3200" dirty="0">
                <a:solidFill>
                  <a:srgbClr val="002060"/>
                </a:solidFill>
              </a:rPr>
              <a:t>The dataset we have describes the content of the films and TV series. So,</a:t>
            </a:r>
          </a:p>
          <a:p>
            <a:pPr algn="ctr"/>
            <a:r>
              <a:rPr lang="en-US" sz="3200" dirty="0">
                <a:solidFill>
                  <a:srgbClr val="002060"/>
                </a:solidFill>
              </a:rPr>
              <a:t>We have built an engine that uses both the content and the popularity of the entries to predict.</a:t>
            </a:r>
            <a:endParaRPr lang="en-SG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2643C38-9E48-4766-BAB4-DB9FBE9B7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4" b="98992" l="0" r="99750">
                        <a14:foregroundMark x1="25083" y1="756" x2="32000" y2="10202"/>
                        <a14:foregroundMark x1="32000" y1="10202" x2="32333" y2="24181"/>
                        <a14:foregroundMark x1="32333" y1="24181" x2="41000" y2="23552"/>
                        <a14:foregroundMark x1="41000" y1="23552" x2="45500" y2="12469"/>
                        <a14:foregroundMark x1="45500" y1="12469" x2="38167" y2="4912"/>
                        <a14:foregroundMark x1="38167" y1="4912" x2="31167" y2="8060"/>
                        <a14:foregroundMark x1="83" y1="42695" x2="6000" y2="54408"/>
                        <a14:foregroundMark x1="6000" y1="54408" x2="3333" y2="67380"/>
                        <a14:foregroundMark x1="3333" y1="67380" x2="83" y2="69773"/>
                        <a14:foregroundMark x1="14250" y1="88161" x2="2083" y2="99496"/>
                        <a14:foregroundMark x1="56333" y1="4534" x2="64333" y2="10831"/>
                        <a14:foregroundMark x1="64333" y1="10831" x2="64167" y2="8816"/>
                        <a14:foregroundMark x1="40750" y1="2645" x2="41500" y2="3401"/>
                        <a14:foregroundMark x1="62167" y1="2267" x2="62417" y2="1134"/>
                        <a14:foregroundMark x1="88917" y1="19018" x2="99750" y2="11461"/>
                        <a14:foregroundMark x1="40500" y1="88161" x2="32417" y2="96851"/>
                        <a14:foregroundMark x1="34917" y1="90428" x2="38417" y2="96474"/>
                        <a14:foregroundMark x1="58667" y1="86650" x2="66917" y2="91814"/>
                        <a14:foregroundMark x1="66917" y1="91814" x2="71000" y2="98741"/>
                        <a14:foregroundMark x1="84917" y1="72418" x2="76333" y2="70025"/>
                        <a14:foregroundMark x1="76333" y1="70025" x2="68250" y2="74559"/>
                        <a14:foregroundMark x1="68250" y1="74559" x2="76583" y2="80227"/>
                        <a14:foregroundMark x1="76583" y1="80227" x2="85167" y2="76322"/>
                        <a14:foregroundMark x1="85167" y1="76322" x2="99500" y2="86650"/>
                        <a14:backgroundMark x1="40500" y1="80479" x2="32750" y2="86776"/>
                        <a14:backgroundMark x1="32750" y1="86776" x2="34667" y2="72796"/>
                        <a14:backgroundMark x1="34667" y1="72796" x2="29333" y2="62217"/>
                        <a14:backgroundMark x1="29333" y1="62217" x2="31917" y2="35516"/>
                        <a14:backgroundMark x1="31917" y1="35516" x2="48250" y2="22544"/>
                        <a14:backgroundMark x1="48250" y1="22544" x2="66500" y2="30605"/>
                        <a14:backgroundMark x1="66500" y1="30605" x2="71167" y2="55919"/>
                        <a14:backgroundMark x1="71167" y1="55919" x2="66917" y2="67254"/>
                        <a14:backgroundMark x1="66917" y1="67254" x2="65500" y2="80605"/>
                        <a14:backgroundMark x1="65500" y1="80605" x2="64667" y2="39295"/>
                        <a14:backgroundMark x1="64667" y1="39295" x2="57250" y2="31108"/>
                        <a14:backgroundMark x1="57250" y1="31108" x2="47917" y2="26700"/>
                        <a14:backgroundMark x1="47917" y1="26700" x2="39417" y2="32368"/>
                        <a14:backgroundMark x1="39417" y1="32368" x2="34333" y2="44458"/>
                        <a14:backgroundMark x1="34333" y1="44458" x2="33833" y2="57935"/>
                        <a14:backgroundMark x1="33833" y1="57935" x2="41000" y2="81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5" b="11959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597A9-5449-4D76-8EB5-634AF8B4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2833140"/>
            <a:ext cx="4204137" cy="423563"/>
          </a:xfrm>
        </p:spPr>
        <p:txBody>
          <a:bodyPr>
            <a:normAutofit fontScale="90000"/>
          </a:bodyPr>
          <a:lstStyle/>
          <a:p>
            <a:pPr algn="ctr"/>
            <a:r>
              <a:rPr lang="en-SG" sz="4000" b="1" dirty="0">
                <a:solidFill>
                  <a:srgbClr val="002060"/>
                </a:solidFill>
              </a:rPr>
              <a:t>Working</a:t>
            </a:r>
            <a:endParaRPr lang="en-SG" sz="3600" b="1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6EFA0-E7E4-40FA-8704-0D89D7CD5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The user provides the name of a film he/she liked; The engines applies the appropriate ontologies and selects in the database a list of 5 films that the user will enjoy and recommends it.</a:t>
            </a:r>
          </a:p>
        </p:txBody>
      </p:sp>
    </p:spTree>
    <p:extLst>
      <p:ext uri="{BB962C8B-B14F-4D97-AF65-F5344CB8AC3E}">
        <p14:creationId xmlns:p14="http://schemas.microsoft.com/office/powerpoint/2010/main" val="280343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DFB348-3D7C-44B4-B252-6D5233B61F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762" y="4762"/>
            <a:ext cx="12182475" cy="6848475"/>
          </a:xfrm>
          <a:prstGeom prst="rect">
            <a:avLst/>
          </a:prstGeom>
        </p:spPr>
      </p:pic>
      <p:sp>
        <p:nvSpPr>
          <p:cNvPr id="18434" name="文本框 38"/>
          <p:cNvSpPr txBox="1">
            <a:spLocks noChangeArrowheads="1"/>
          </p:cNvSpPr>
          <p:nvPr/>
        </p:nvSpPr>
        <p:spPr bwMode="auto">
          <a:xfrm>
            <a:off x="577590" y="402980"/>
            <a:ext cx="2687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Libraries </a:t>
            </a:r>
            <a:endParaRPr lang="zh-CN" altLang="en-US" sz="3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D0AA8-0ECE-4D1D-BC30-5565EB2C6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3830" y="1169233"/>
            <a:ext cx="4235970" cy="4639456"/>
          </a:xfrm>
        </p:spPr>
        <p:txBody>
          <a:bodyPr/>
          <a:lstStyle/>
          <a:p>
            <a:pPr marL="0" indent="0" algn="ctr">
              <a:buNone/>
            </a:pPr>
            <a:r>
              <a:rPr lang="en-SG" sz="5400" dirty="0" err="1"/>
              <a:t>Nltk</a:t>
            </a:r>
            <a:endParaRPr lang="en-SG" sz="5400" dirty="0"/>
          </a:p>
          <a:p>
            <a:pPr marL="0" indent="0" algn="ctr">
              <a:buNone/>
            </a:pPr>
            <a:r>
              <a:rPr lang="en-SG" sz="5400" dirty="0"/>
              <a:t>Matplotlib</a:t>
            </a:r>
          </a:p>
          <a:p>
            <a:pPr marL="0" indent="0" algn="ctr">
              <a:buNone/>
            </a:pPr>
            <a:r>
              <a:rPr lang="en-SG" sz="5400" dirty="0"/>
              <a:t>Json</a:t>
            </a:r>
          </a:p>
          <a:p>
            <a:pPr marL="0" indent="0" algn="ctr">
              <a:buNone/>
            </a:pPr>
            <a:r>
              <a:rPr lang="en-SG" sz="5400" dirty="0"/>
              <a:t>Pandas</a:t>
            </a:r>
          </a:p>
          <a:p>
            <a:pPr marL="0" indent="0" algn="ctr">
              <a:buNone/>
            </a:pPr>
            <a:r>
              <a:rPr lang="en-SG" sz="5400" dirty="0" err="1"/>
              <a:t>Numpy</a:t>
            </a:r>
            <a:endParaRPr lang="en-SG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6F44D-CDD7-4275-BCA2-DE7ADAD17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049311"/>
            <a:ext cx="5334000" cy="5127652"/>
          </a:xfrm>
        </p:spPr>
        <p:txBody>
          <a:bodyPr/>
          <a:lstStyle/>
          <a:p>
            <a:pPr marL="0" indent="0" algn="ctr">
              <a:buNone/>
            </a:pPr>
            <a:r>
              <a:rPr lang="en-SG" sz="5400" dirty="0"/>
              <a:t>Seaborn</a:t>
            </a:r>
          </a:p>
          <a:p>
            <a:pPr marL="0" indent="0" algn="ctr">
              <a:buNone/>
            </a:pPr>
            <a:r>
              <a:rPr lang="en-SG" sz="5400" dirty="0" err="1"/>
              <a:t>Sklearn</a:t>
            </a:r>
            <a:endParaRPr lang="en-SG" sz="5400" dirty="0"/>
          </a:p>
          <a:p>
            <a:pPr marL="0" indent="0" algn="ctr">
              <a:buNone/>
            </a:pPr>
            <a:r>
              <a:rPr lang="en-SG" sz="5400" dirty="0" err="1"/>
              <a:t>Fuzzywuzzy</a:t>
            </a:r>
            <a:endParaRPr lang="en-SG" sz="5400" dirty="0"/>
          </a:p>
          <a:p>
            <a:pPr marL="0" indent="0" algn="ctr">
              <a:buNone/>
            </a:pPr>
            <a:r>
              <a:rPr lang="en-SG" sz="5400" dirty="0"/>
              <a:t>Math</a:t>
            </a:r>
          </a:p>
          <a:p>
            <a:pPr marL="0" indent="0" algn="ctr">
              <a:buNone/>
            </a:pPr>
            <a:r>
              <a:rPr lang="en-SG" sz="5400" dirty="0" err="1"/>
              <a:t>Wordcloud</a:t>
            </a:r>
            <a:r>
              <a:rPr lang="en-SG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907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4D071-6051-4EA5-B797-206D8828BA14}"/>
              </a:ext>
            </a:extLst>
          </p:cNvPr>
          <p:cNvSpPr txBox="1"/>
          <p:nvPr/>
        </p:nvSpPr>
        <p:spPr>
          <a:xfrm>
            <a:off x="352272" y="1195471"/>
            <a:ext cx="5059178" cy="535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latin typeface="+mn-lt"/>
              </a:rPr>
              <a:t>Size</a:t>
            </a:r>
            <a:r>
              <a:rPr lang="en-SG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The data has 27 attributes and 48,000 instances</a:t>
            </a:r>
          </a:p>
          <a:p>
            <a:r>
              <a:rPr lang="en-SG" sz="2400" b="1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Missing</a:t>
            </a:r>
            <a:r>
              <a:rPr lang="zh-CN" altLang="en-US" sz="2400" b="1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SG" altLang="zh-CN" sz="2400" b="1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values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The data has  missing values </a:t>
            </a:r>
          </a:p>
          <a:p>
            <a:r>
              <a:rPr lang="en-US" sz="2400" b="1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Number of films per year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The year of each film has been combined into a decade to reduce complexity</a:t>
            </a:r>
          </a:p>
          <a:p>
            <a:r>
              <a:rPr lang="en-US" sz="2400" b="1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Genres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  <a:ea typeface="微软雅黑" panose="020B0503020204020204" pitchFamily="34" charset="-122"/>
              </a:rPr>
              <a:t>Describes the content of the film</a:t>
            </a:r>
          </a:p>
          <a:p>
            <a:endParaRPr 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/>
          </a:p>
          <a:p>
            <a:r>
              <a:rPr lang="en-SG" dirty="0"/>
              <a:t> </a:t>
            </a:r>
          </a:p>
        </p:txBody>
      </p:sp>
      <p:sp>
        <p:nvSpPr>
          <p:cNvPr id="18" name="文本框 38">
            <a:extLst>
              <a:ext uri="{FF2B5EF4-FFF2-40B4-BE49-F238E27FC236}">
                <a16:creationId xmlns:a16="http://schemas.microsoft.com/office/drawing/2014/main" id="{4F3E13EC-8671-4391-867F-6D84C9E71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91" y="610696"/>
            <a:ext cx="50591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SG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0C930C-BBE1-463D-82C5-512B641B4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2" r="15503" b="14508"/>
          <a:stretch/>
        </p:blipFill>
        <p:spPr>
          <a:xfrm>
            <a:off x="5135718" y="321177"/>
            <a:ext cx="4686920" cy="337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B4BB8D-E695-443C-A661-E19CD6C39D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3" t="7848" r="8584" b="53932"/>
          <a:stretch/>
        </p:blipFill>
        <p:spPr>
          <a:xfrm>
            <a:off x="5135718" y="3698977"/>
            <a:ext cx="6850505" cy="25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38"/>
          <p:cNvSpPr txBox="1">
            <a:spLocks noChangeArrowheads="1"/>
          </p:cNvSpPr>
          <p:nvPr/>
        </p:nvSpPr>
        <p:spPr bwMode="auto">
          <a:xfrm>
            <a:off x="238846" y="476845"/>
            <a:ext cx="397589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SG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</a:p>
          <a:p>
            <a:pPr algn="ctr" eaLnBrk="1" hangingPunct="1"/>
            <a:r>
              <a:rPr lang="en-SG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Pre-processing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Oval 17"/>
          <p:cNvSpPr>
            <a:spLocks noChangeArrowheads="1"/>
          </p:cNvSpPr>
          <p:nvPr/>
        </p:nvSpPr>
        <p:spPr bwMode="auto">
          <a:xfrm>
            <a:off x="4116747" y="2239138"/>
            <a:ext cx="631825" cy="63182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en-GB" altLang="en-US" sz="130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9460" name="Group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97" y="2407413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Oval 16"/>
          <p:cNvSpPr>
            <a:spLocks noChangeArrowheads="1"/>
          </p:cNvSpPr>
          <p:nvPr/>
        </p:nvSpPr>
        <p:spPr bwMode="auto">
          <a:xfrm>
            <a:off x="3800835" y="3632963"/>
            <a:ext cx="631825" cy="631825"/>
          </a:xfrm>
          <a:prstGeom prst="ellipse">
            <a:avLst/>
          </a:pr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en-GB" altLang="en-US" sz="130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9462" name="Group 2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35" y="3772663"/>
            <a:ext cx="403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Oval 14"/>
          <p:cNvSpPr>
            <a:spLocks noChangeArrowheads="1"/>
          </p:cNvSpPr>
          <p:nvPr/>
        </p:nvSpPr>
        <p:spPr bwMode="auto">
          <a:xfrm>
            <a:off x="5491522" y="1640650"/>
            <a:ext cx="633413" cy="631825"/>
          </a:xfrm>
          <a:prstGeom prst="ellipse">
            <a:avLst/>
          </a:pr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en-GB" altLang="en-US" sz="13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9464" name="AutoShape 4"/>
          <p:cNvSpPr/>
          <p:nvPr/>
        </p:nvSpPr>
        <p:spPr bwMode="auto">
          <a:xfrm>
            <a:off x="5645510" y="1791463"/>
            <a:ext cx="330200" cy="330200"/>
          </a:xfrm>
          <a:custGeom>
            <a:avLst/>
            <a:gdLst>
              <a:gd name="T0" fmla="*/ 53455054 w 21600"/>
              <a:gd name="T1" fmla="*/ 57591894 h 21600"/>
              <a:gd name="T2" fmla="*/ 72121321 w 21600"/>
              <a:gd name="T3" fmla="*/ 39826049 h 21600"/>
              <a:gd name="T4" fmla="*/ 5040763 w 21600"/>
              <a:gd name="T5" fmla="*/ 39826049 h 21600"/>
              <a:gd name="T6" fmla="*/ 23707030 w 21600"/>
              <a:gd name="T7" fmla="*/ 57591894 h 21600"/>
              <a:gd name="T8" fmla="*/ 5040763 w 21600"/>
              <a:gd name="T9" fmla="*/ 39826049 h 21600"/>
              <a:gd name="T10" fmla="*/ 22821100 w 21600"/>
              <a:gd name="T11" fmla="*/ 21734895 h 21600"/>
              <a:gd name="T12" fmla="*/ 5040763 w 21600"/>
              <a:gd name="T13" fmla="*/ 37336035 h 21600"/>
              <a:gd name="T14" fmla="*/ 39826049 w 21600"/>
              <a:gd name="T15" fmla="*/ 37336035 h 21600"/>
              <a:gd name="T16" fmla="*/ 52008258 w 21600"/>
              <a:gd name="T17" fmla="*/ 22592315 h 21600"/>
              <a:gd name="T18" fmla="*/ 39826049 w 21600"/>
              <a:gd name="T19" fmla="*/ 37336035 h 21600"/>
              <a:gd name="T20" fmla="*/ 39826049 w 21600"/>
              <a:gd name="T21" fmla="*/ 54823320 h 21600"/>
              <a:gd name="T22" fmla="*/ 54709049 w 21600"/>
              <a:gd name="T23" fmla="*/ 39826049 h 21600"/>
              <a:gd name="T24" fmla="*/ 52454838 w 21600"/>
              <a:gd name="T25" fmla="*/ 59864098 h 21600"/>
              <a:gd name="T26" fmla="*/ 44098669 w 21600"/>
              <a:gd name="T27" fmla="*/ 71692489 h 21600"/>
              <a:gd name="T28" fmla="*/ 39826049 w 21600"/>
              <a:gd name="T29" fmla="*/ 72121321 h 21600"/>
              <a:gd name="T30" fmla="*/ 50104120 w 21600"/>
              <a:gd name="T31" fmla="*/ 59003163 h 21600"/>
              <a:gd name="T32" fmla="*/ 39826049 w 21600"/>
              <a:gd name="T33" fmla="*/ 72121321 h 21600"/>
              <a:gd name="T34" fmla="*/ 16772891 w 21600"/>
              <a:gd name="T35" fmla="*/ 64093945 h 21600"/>
              <a:gd name="T36" fmla="*/ 33063430 w 21600"/>
              <a:gd name="T37" fmla="*/ 71692489 h 21600"/>
              <a:gd name="T38" fmla="*/ 37336035 w 21600"/>
              <a:gd name="T39" fmla="*/ 54823320 h 21600"/>
              <a:gd name="T40" fmla="*/ 22453034 w 21600"/>
              <a:gd name="T41" fmla="*/ 39826049 h 21600"/>
              <a:gd name="T42" fmla="*/ 25153841 w 21600"/>
              <a:gd name="T43" fmla="*/ 22592315 h 21600"/>
              <a:gd name="T44" fmla="*/ 37336035 w 21600"/>
              <a:gd name="T45" fmla="*/ 37336035 h 21600"/>
              <a:gd name="T46" fmla="*/ 25153841 w 21600"/>
              <a:gd name="T47" fmla="*/ 22592315 h 21600"/>
              <a:gd name="T48" fmla="*/ 15229573 w 21600"/>
              <a:gd name="T49" fmla="*/ 14468661 h 21600"/>
              <a:gd name="T50" fmla="*/ 23760550 w 21600"/>
              <a:gd name="T51" fmla="*/ 19441427 h 21600"/>
              <a:gd name="T52" fmla="*/ 37336035 w 21600"/>
              <a:gd name="T53" fmla="*/ 22338764 h 21600"/>
              <a:gd name="T54" fmla="*/ 37207272 w 21600"/>
              <a:gd name="T55" fmla="*/ 5048009 h 21600"/>
              <a:gd name="T56" fmla="*/ 44098669 w 21600"/>
              <a:gd name="T57" fmla="*/ 5469366 h 21600"/>
              <a:gd name="T58" fmla="*/ 53401534 w 21600"/>
              <a:gd name="T59" fmla="*/ 19441427 h 21600"/>
              <a:gd name="T60" fmla="*/ 39954582 w 21600"/>
              <a:gd name="T61" fmla="*/ 5048009 h 21600"/>
              <a:gd name="T62" fmla="*/ 39826049 w 21600"/>
              <a:gd name="T63" fmla="*/ 22338764 h 21600"/>
              <a:gd name="T64" fmla="*/ 39954582 w 21600"/>
              <a:gd name="T65" fmla="*/ 5048009 h 21600"/>
              <a:gd name="T66" fmla="*/ 27057964 w 21600"/>
              <a:gd name="T67" fmla="*/ 59003163 h 21600"/>
              <a:gd name="T68" fmla="*/ 37336035 w 21600"/>
              <a:gd name="T69" fmla="*/ 72121321 h 21600"/>
              <a:gd name="T70" fmla="*/ 72121321 w 21600"/>
              <a:gd name="T71" fmla="*/ 37336035 h 21600"/>
              <a:gd name="T72" fmla="*/ 54340983 w 21600"/>
              <a:gd name="T73" fmla="*/ 21734895 h 21600"/>
              <a:gd name="T74" fmla="*/ 72121321 w 21600"/>
              <a:gd name="T75" fmla="*/ 37336035 h 21600"/>
              <a:gd name="T76" fmla="*/ 0 w 21600"/>
              <a:gd name="T77" fmla="*/ 38582800 h 21600"/>
              <a:gd name="T78" fmla="*/ 77165600 w 21600"/>
              <a:gd name="T79" fmla="*/ 38582800 h 2160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19465" name="Oval 15"/>
          <p:cNvSpPr>
            <a:spLocks noChangeArrowheads="1"/>
          </p:cNvSpPr>
          <p:nvPr/>
        </p:nvSpPr>
        <p:spPr bwMode="auto">
          <a:xfrm>
            <a:off x="6867885" y="2239138"/>
            <a:ext cx="631825" cy="63182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en-GB" altLang="en-US" sz="130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9466" name="Group 3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47" y="2407413"/>
            <a:ext cx="33496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Oval 12"/>
          <p:cNvSpPr>
            <a:spLocks noChangeArrowheads="1"/>
          </p:cNvSpPr>
          <p:nvPr/>
        </p:nvSpPr>
        <p:spPr bwMode="auto">
          <a:xfrm>
            <a:off x="4281847" y="4822000"/>
            <a:ext cx="631825" cy="63182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en-GB" altLang="en-US" sz="130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9468" name="Group 3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847" y="4980750"/>
            <a:ext cx="37941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9" name="Oval 10"/>
          <p:cNvSpPr>
            <a:spLocks noChangeArrowheads="1"/>
          </p:cNvSpPr>
          <p:nvPr/>
        </p:nvSpPr>
        <p:spPr bwMode="auto">
          <a:xfrm>
            <a:off x="6675797" y="4822000"/>
            <a:ext cx="631825" cy="63182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en-GB" altLang="en-US" sz="13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9470" name="AutoShape 100"/>
          <p:cNvSpPr/>
          <p:nvPr/>
        </p:nvSpPr>
        <p:spPr bwMode="auto">
          <a:xfrm>
            <a:off x="6850422" y="4950588"/>
            <a:ext cx="273050" cy="374650"/>
          </a:xfrm>
          <a:custGeom>
            <a:avLst/>
            <a:gdLst>
              <a:gd name="T0" fmla="*/ 40516499 w 21600"/>
              <a:gd name="T1" fmla="*/ 35222425 h 21600"/>
              <a:gd name="T2" fmla="*/ 3114982 w 21600"/>
              <a:gd name="T3" fmla="*/ 35222425 h 21600"/>
              <a:gd name="T4" fmla="*/ 3114982 w 21600"/>
              <a:gd name="T5" fmla="*/ 24655821 h 21600"/>
              <a:gd name="T6" fmla="*/ 40516499 w 21600"/>
              <a:gd name="T7" fmla="*/ 24655821 h 21600"/>
              <a:gd name="T8" fmla="*/ 40516499 w 21600"/>
              <a:gd name="T9" fmla="*/ 35222425 h 21600"/>
              <a:gd name="T10" fmla="*/ 35320762 w 21600"/>
              <a:gd name="T11" fmla="*/ 52828529 h 21600"/>
              <a:gd name="T12" fmla="*/ 8308482 w 21600"/>
              <a:gd name="T13" fmla="*/ 52828529 h 21600"/>
              <a:gd name="T14" fmla="*/ 7791368 w 21600"/>
              <a:gd name="T15" fmla="*/ 42267024 h 21600"/>
              <a:gd name="T16" fmla="*/ 35839949 w 21600"/>
              <a:gd name="T17" fmla="*/ 42267024 h 21600"/>
              <a:gd name="T18" fmla="*/ 35320762 w 21600"/>
              <a:gd name="T19" fmla="*/ 52828529 h 21600"/>
              <a:gd name="T20" fmla="*/ 33415947 w 21600"/>
              <a:gd name="T21" fmla="*/ 91573254 h 21600"/>
              <a:gd name="T22" fmla="*/ 10215534 w 21600"/>
              <a:gd name="T23" fmla="*/ 91573254 h 21600"/>
              <a:gd name="T24" fmla="*/ 8482184 w 21600"/>
              <a:gd name="T25" fmla="*/ 56355946 h 21600"/>
              <a:gd name="T26" fmla="*/ 35147059 w 21600"/>
              <a:gd name="T27" fmla="*/ 56355946 h 21600"/>
              <a:gd name="T28" fmla="*/ 33415947 w 21600"/>
              <a:gd name="T29" fmla="*/ 91573254 h 21600"/>
              <a:gd name="T30" fmla="*/ 10908423 w 21600"/>
              <a:gd name="T31" fmla="*/ 105662158 h 21600"/>
              <a:gd name="T32" fmla="*/ 10387163 w 21600"/>
              <a:gd name="T33" fmla="*/ 95100670 h 21600"/>
              <a:gd name="T34" fmla="*/ 33242245 w 21600"/>
              <a:gd name="T35" fmla="*/ 95100670 h 21600"/>
              <a:gd name="T36" fmla="*/ 32725131 w 21600"/>
              <a:gd name="T37" fmla="*/ 105662158 h 21600"/>
              <a:gd name="T38" fmla="*/ 10908423 w 21600"/>
              <a:gd name="T39" fmla="*/ 105662158 h 21600"/>
              <a:gd name="T40" fmla="*/ 7791368 w 21600"/>
              <a:gd name="T41" fmla="*/ 7044599 h 21600"/>
              <a:gd name="T42" fmla="*/ 35839949 w 21600"/>
              <a:gd name="T43" fmla="*/ 7044599 h 21600"/>
              <a:gd name="T44" fmla="*/ 37399444 w 21600"/>
              <a:gd name="T45" fmla="*/ 17611221 h 21600"/>
              <a:gd name="T46" fmla="*/ 6231886 w 21600"/>
              <a:gd name="T47" fmla="*/ 17611221 h 21600"/>
              <a:gd name="T48" fmla="*/ 7791368 w 21600"/>
              <a:gd name="T49" fmla="*/ 7044599 h 21600"/>
              <a:gd name="T50" fmla="*/ 40690202 w 21600"/>
              <a:gd name="T51" fmla="*/ 17684313 h 21600"/>
              <a:gd name="T52" fmla="*/ 38795298 w 21600"/>
              <a:gd name="T53" fmla="*/ 4811130 h 21600"/>
              <a:gd name="T54" fmla="*/ 35839949 w 21600"/>
              <a:gd name="T55" fmla="*/ 0 h 21600"/>
              <a:gd name="T56" fmla="*/ 7791368 w 21600"/>
              <a:gd name="T57" fmla="*/ 0 h 21600"/>
              <a:gd name="T58" fmla="*/ 4833946 w 21600"/>
              <a:gd name="T59" fmla="*/ 4811130 h 21600"/>
              <a:gd name="T60" fmla="*/ 2924985 w 21600"/>
              <a:gd name="T61" fmla="*/ 17694841 h 21600"/>
              <a:gd name="T62" fmla="*/ 0 w 21600"/>
              <a:gd name="T63" fmla="*/ 24655821 h 21600"/>
              <a:gd name="T64" fmla="*/ 0 w 21600"/>
              <a:gd name="T65" fmla="*/ 35222425 h 21600"/>
              <a:gd name="T66" fmla="*/ 3114982 w 21600"/>
              <a:gd name="T67" fmla="*/ 42267024 h 21600"/>
              <a:gd name="T68" fmla="*/ 4726887 w 21600"/>
              <a:gd name="T69" fmla="*/ 42267024 h 21600"/>
              <a:gd name="T70" fmla="*/ 4692693 w 21600"/>
              <a:gd name="T71" fmla="*/ 43044423 h 21600"/>
              <a:gd name="T72" fmla="*/ 7809584 w 21600"/>
              <a:gd name="T73" fmla="*/ 106439557 h 21600"/>
              <a:gd name="T74" fmla="*/ 10908423 w 21600"/>
              <a:gd name="T75" fmla="*/ 112706775 h 21600"/>
              <a:gd name="T76" fmla="*/ 32725131 w 21600"/>
              <a:gd name="T77" fmla="*/ 112706775 h 21600"/>
              <a:gd name="T78" fmla="*/ 35819811 w 21600"/>
              <a:gd name="T79" fmla="*/ 106439557 h 21600"/>
              <a:gd name="T80" fmla="*/ 38936715 w 21600"/>
              <a:gd name="T81" fmla="*/ 43044423 h 21600"/>
              <a:gd name="T82" fmla="*/ 38902356 w 21600"/>
              <a:gd name="T83" fmla="*/ 42267024 h 21600"/>
              <a:gd name="T84" fmla="*/ 40516499 w 21600"/>
              <a:gd name="T85" fmla="*/ 42267024 h 21600"/>
              <a:gd name="T86" fmla="*/ 43633403 w 21600"/>
              <a:gd name="T87" fmla="*/ 35222425 h 21600"/>
              <a:gd name="T88" fmla="*/ 43633403 w 21600"/>
              <a:gd name="T89" fmla="*/ 24655821 h 21600"/>
              <a:gd name="T90" fmla="*/ 40690202 w 21600"/>
              <a:gd name="T91" fmla="*/ 17684313 h 2160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1600" h="21600">
                <a:moveTo>
                  <a:pt x="20057" y="6750"/>
                </a:moveTo>
                <a:lnTo>
                  <a:pt x="1542" y="6750"/>
                </a:lnTo>
                <a:lnTo>
                  <a:pt x="1542" y="4725"/>
                </a:lnTo>
                <a:lnTo>
                  <a:pt x="20057" y="4725"/>
                </a:lnTo>
                <a:cubicBezTo>
                  <a:pt x="20057" y="4725"/>
                  <a:pt x="20057" y="6750"/>
                  <a:pt x="20057" y="6750"/>
                </a:cubicBezTo>
                <a:close/>
                <a:moveTo>
                  <a:pt x="17485" y="10124"/>
                </a:moveTo>
                <a:lnTo>
                  <a:pt x="4113" y="10124"/>
                </a:lnTo>
                <a:lnTo>
                  <a:pt x="3857" y="8100"/>
                </a:lnTo>
                <a:lnTo>
                  <a:pt x="17742" y="8100"/>
                </a:lnTo>
                <a:cubicBezTo>
                  <a:pt x="17742" y="8100"/>
                  <a:pt x="17485" y="10124"/>
                  <a:pt x="17485" y="10124"/>
                </a:cubicBezTo>
                <a:close/>
                <a:moveTo>
                  <a:pt x="16542" y="17549"/>
                </a:moveTo>
                <a:lnTo>
                  <a:pt x="5057" y="17549"/>
                </a:lnTo>
                <a:lnTo>
                  <a:pt x="4199" y="10800"/>
                </a:lnTo>
                <a:lnTo>
                  <a:pt x="17399" y="10800"/>
                </a:lnTo>
                <a:cubicBezTo>
                  <a:pt x="17399" y="10800"/>
                  <a:pt x="16542" y="17549"/>
                  <a:pt x="16542" y="17549"/>
                </a:cubicBezTo>
                <a:close/>
                <a:moveTo>
                  <a:pt x="5400" y="20249"/>
                </a:moveTo>
                <a:lnTo>
                  <a:pt x="5142" y="18225"/>
                </a:lnTo>
                <a:lnTo>
                  <a:pt x="16456" y="18225"/>
                </a:lnTo>
                <a:lnTo>
                  <a:pt x="16200" y="20249"/>
                </a:lnTo>
                <a:cubicBezTo>
                  <a:pt x="16200" y="20249"/>
                  <a:pt x="5400" y="20249"/>
                  <a:pt x="5400" y="20249"/>
                </a:cubicBezTo>
                <a:close/>
                <a:moveTo>
                  <a:pt x="3857" y="1350"/>
                </a:moveTo>
                <a:lnTo>
                  <a:pt x="17742" y="1350"/>
                </a:lnTo>
                <a:lnTo>
                  <a:pt x="18514" y="3375"/>
                </a:lnTo>
                <a:lnTo>
                  <a:pt x="3085" y="3375"/>
                </a:lnTo>
                <a:cubicBezTo>
                  <a:pt x="3085" y="3375"/>
                  <a:pt x="3857" y="1350"/>
                  <a:pt x="3857" y="1350"/>
                </a:cubicBezTo>
                <a:close/>
                <a:moveTo>
                  <a:pt x="20143" y="3389"/>
                </a:moveTo>
                <a:lnTo>
                  <a:pt x="19205" y="922"/>
                </a:lnTo>
                <a:cubicBezTo>
                  <a:pt x="18996" y="371"/>
                  <a:pt x="18407" y="0"/>
                  <a:pt x="17742" y="0"/>
                </a:cubicBezTo>
                <a:lnTo>
                  <a:pt x="3857" y="0"/>
                </a:lnTo>
                <a:cubicBezTo>
                  <a:pt x="3192" y="0"/>
                  <a:pt x="2603" y="371"/>
                  <a:pt x="2393" y="922"/>
                </a:cubicBezTo>
                <a:lnTo>
                  <a:pt x="1448" y="3391"/>
                </a:lnTo>
                <a:cubicBezTo>
                  <a:pt x="643" y="3436"/>
                  <a:pt x="0" y="4008"/>
                  <a:pt x="0" y="4725"/>
                </a:cubicBezTo>
                <a:lnTo>
                  <a:pt x="0" y="6750"/>
                </a:lnTo>
                <a:cubicBezTo>
                  <a:pt x="0" y="7495"/>
                  <a:pt x="690" y="8100"/>
                  <a:pt x="1542" y="8100"/>
                </a:cubicBezTo>
                <a:lnTo>
                  <a:pt x="2340" y="8100"/>
                </a:lnTo>
                <a:cubicBezTo>
                  <a:pt x="2340" y="8150"/>
                  <a:pt x="2317" y="8198"/>
                  <a:pt x="2323" y="8249"/>
                </a:cubicBezTo>
                <a:lnTo>
                  <a:pt x="3866" y="20398"/>
                </a:lnTo>
                <a:cubicBezTo>
                  <a:pt x="3953" y="21082"/>
                  <a:pt x="4614" y="21599"/>
                  <a:pt x="5400" y="21599"/>
                </a:cubicBezTo>
                <a:lnTo>
                  <a:pt x="16200" y="21599"/>
                </a:lnTo>
                <a:cubicBezTo>
                  <a:pt x="16986" y="21599"/>
                  <a:pt x="17646" y="21082"/>
                  <a:pt x="17732" y="20398"/>
                </a:cubicBezTo>
                <a:lnTo>
                  <a:pt x="19275" y="8249"/>
                </a:lnTo>
                <a:cubicBezTo>
                  <a:pt x="19282" y="8198"/>
                  <a:pt x="19258" y="8150"/>
                  <a:pt x="19258" y="8100"/>
                </a:cubicBezTo>
                <a:lnTo>
                  <a:pt x="20057" y="8100"/>
                </a:lnTo>
                <a:cubicBezTo>
                  <a:pt x="20908" y="8100"/>
                  <a:pt x="21600" y="7495"/>
                  <a:pt x="21600" y="6750"/>
                </a:cubicBezTo>
                <a:lnTo>
                  <a:pt x="21600" y="4725"/>
                </a:lnTo>
                <a:cubicBezTo>
                  <a:pt x="21600" y="4006"/>
                  <a:pt x="20952" y="3431"/>
                  <a:pt x="20143" y="3389"/>
                </a:cubicBezTo>
              </a:path>
            </a:pathLst>
          </a:custGeom>
          <a:solidFill>
            <a:srgbClr val="FCFC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19471" name="Oval 11"/>
          <p:cNvSpPr>
            <a:spLocks noChangeArrowheads="1"/>
          </p:cNvSpPr>
          <p:nvPr/>
        </p:nvSpPr>
        <p:spPr bwMode="auto">
          <a:xfrm>
            <a:off x="7268898" y="3611489"/>
            <a:ext cx="631825" cy="580895"/>
          </a:xfrm>
          <a:prstGeom prst="ellipse">
            <a:avLst/>
          </a:pr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en-GB" altLang="en-US" sz="1300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9472" name="Group 44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948" y="3719090"/>
            <a:ext cx="341313" cy="34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7" name="TextBox 64"/>
          <p:cNvSpPr txBox="1">
            <a:spLocks noChangeArrowheads="1"/>
          </p:cNvSpPr>
          <p:nvPr/>
        </p:nvSpPr>
        <p:spPr bwMode="auto">
          <a:xfrm>
            <a:off x="1271801" y="1916812"/>
            <a:ext cx="2844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Groups of synonyms</a:t>
            </a:r>
          </a:p>
        </p:txBody>
      </p:sp>
      <p:sp>
        <p:nvSpPr>
          <p:cNvPr id="19480" name="任意多边形 11"/>
          <p:cNvSpPr/>
          <p:nvPr/>
        </p:nvSpPr>
        <p:spPr bwMode="auto">
          <a:xfrm>
            <a:off x="4748572" y="2528063"/>
            <a:ext cx="2119313" cy="2498725"/>
          </a:xfrm>
          <a:custGeom>
            <a:avLst/>
            <a:gdLst>
              <a:gd name="T0" fmla="*/ 0 w 3429026"/>
              <a:gd name="T1" fmla="*/ 328410 h 4334706"/>
              <a:gd name="T2" fmla="*/ 118556 w 3429026"/>
              <a:gd name="T3" fmla="*/ 96189 h 4334706"/>
              <a:gd name="T4" fmla="*/ 404776 w 3429026"/>
              <a:gd name="T5" fmla="*/ 1 h 4334706"/>
              <a:gd name="T6" fmla="*/ 690995 w 3429026"/>
              <a:gd name="T7" fmla="*/ 96190 h 4334706"/>
              <a:gd name="T8" fmla="*/ 809550 w 3429026"/>
              <a:gd name="T9" fmla="*/ 328411 h 4334706"/>
              <a:gd name="T10" fmla="*/ 655005 w 3429026"/>
              <a:gd name="T11" fmla="*/ 571395 h 4334706"/>
              <a:gd name="T12" fmla="*/ 408373 w 3429026"/>
              <a:gd name="T13" fmla="*/ 805331 h 4334706"/>
              <a:gd name="T14" fmla="*/ 140361 w 3429026"/>
              <a:gd name="T15" fmla="*/ 566470 h 4334706"/>
              <a:gd name="T16" fmla="*/ 1 w 3429026"/>
              <a:gd name="T17" fmla="*/ 328411 h 4334706"/>
              <a:gd name="T18" fmla="*/ 0 w 3429026"/>
              <a:gd name="T19" fmla="*/ 328410 h 4334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429026" h="4334706">
                <a:moveTo>
                  <a:pt x="0" y="1714511"/>
                </a:moveTo>
                <a:cubicBezTo>
                  <a:pt x="1" y="1259794"/>
                  <a:pt x="180637" y="823701"/>
                  <a:pt x="502171" y="502168"/>
                </a:cubicBezTo>
                <a:cubicBezTo>
                  <a:pt x="823705" y="180635"/>
                  <a:pt x="1259798" y="0"/>
                  <a:pt x="1714515" y="1"/>
                </a:cubicBezTo>
                <a:cubicBezTo>
                  <a:pt x="2169232" y="2"/>
                  <a:pt x="2605325" y="180638"/>
                  <a:pt x="2926858" y="502172"/>
                </a:cubicBezTo>
                <a:cubicBezTo>
                  <a:pt x="3248391" y="823706"/>
                  <a:pt x="3429026" y="1259799"/>
                  <a:pt x="3429025" y="1714516"/>
                </a:cubicBezTo>
                <a:cubicBezTo>
                  <a:pt x="3429025" y="2169233"/>
                  <a:pt x="3126785" y="2616140"/>
                  <a:pt x="2774416" y="2983049"/>
                </a:cubicBezTo>
                <a:cubicBezTo>
                  <a:pt x="2491204" y="3398020"/>
                  <a:pt x="2607357" y="4334706"/>
                  <a:pt x="1729752" y="4204344"/>
                </a:cubicBezTo>
                <a:cubicBezTo>
                  <a:pt x="662645" y="4320420"/>
                  <a:pt x="882823" y="3372310"/>
                  <a:pt x="594531" y="2957338"/>
                </a:cubicBezTo>
                <a:cubicBezTo>
                  <a:pt x="306239" y="2542366"/>
                  <a:pt x="1" y="2169231"/>
                  <a:pt x="1" y="1714514"/>
                </a:cubicBezTo>
                <a:cubicBezTo>
                  <a:pt x="1" y="1714513"/>
                  <a:pt x="0" y="1714512"/>
                  <a:pt x="0" y="1714511"/>
                </a:cubicBezTo>
                <a:close/>
              </a:path>
            </a:pathLst>
          </a:custGeom>
          <a:solidFill>
            <a:srgbClr val="FCFCFC"/>
          </a:solidFill>
          <a:ln w="57150" cap="flat" cmpd="sng">
            <a:solidFill>
              <a:srgbClr val="8C8C8C"/>
            </a:solidFill>
            <a:round/>
          </a:ln>
          <a:effectLst>
            <a:outerShdw dist="127000" dir="8400007" algn="ctr" rotWithShape="0">
              <a:srgbClr val="000000">
                <a:alpha val="39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81" name="圆角矩形 12"/>
          <p:cNvSpPr>
            <a:spLocks noChangeArrowheads="1"/>
          </p:cNvSpPr>
          <p:nvPr/>
        </p:nvSpPr>
        <p:spPr bwMode="auto">
          <a:xfrm>
            <a:off x="5401035" y="5080763"/>
            <a:ext cx="760412" cy="163512"/>
          </a:xfrm>
          <a:prstGeom prst="roundRect">
            <a:avLst>
              <a:gd name="adj" fmla="val 50000"/>
            </a:avLst>
          </a:prstGeom>
          <a:solidFill>
            <a:srgbClr val="8C8C8C">
              <a:alpha val="79999"/>
            </a:srgbClr>
          </a:solidFill>
          <a:ln>
            <a:noFill/>
          </a:ln>
          <a:effectLst>
            <a:outerShdw dist="114300" dir="9000004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zh-CN" altLang="en-US" sz="13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9482" name="圆角矩形 13"/>
          <p:cNvSpPr>
            <a:spLocks noChangeArrowheads="1"/>
          </p:cNvSpPr>
          <p:nvPr/>
        </p:nvSpPr>
        <p:spPr bwMode="auto">
          <a:xfrm>
            <a:off x="5312135" y="5298250"/>
            <a:ext cx="957262" cy="163513"/>
          </a:xfrm>
          <a:prstGeom prst="roundRect">
            <a:avLst>
              <a:gd name="adj" fmla="val 50000"/>
            </a:avLst>
          </a:prstGeom>
          <a:solidFill>
            <a:srgbClr val="8C8C8C">
              <a:alpha val="79999"/>
            </a:srgbClr>
          </a:solidFill>
          <a:ln>
            <a:noFill/>
          </a:ln>
          <a:effectLst>
            <a:outerShdw dist="114300" dir="9000004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zh-CN" altLang="en-US" sz="13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9483" name="圆角矩形 14"/>
          <p:cNvSpPr>
            <a:spLocks noChangeArrowheads="1"/>
          </p:cNvSpPr>
          <p:nvPr/>
        </p:nvSpPr>
        <p:spPr bwMode="auto">
          <a:xfrm>
            <a:off x="5401035" y="5515738"/>
            <a:ext cx="760412" cy="163512"/>
          </a:xfrm>
          <a:prstGeom prst="roundRect">
            <a:avLst>
              <a:gd name="adj" fmla="val 50000"/>
            </a:avLst>
          </a:prstGeom>
          <a:solidFill>
            <a:srgbClr val="8C8C8C">
              <a:alpha val="79999"/>
            </a:srgbClr>
          </a:solidFill>
          <a:ln>
            <a:noFill/>
          </a:ln>
          <a:effectLst>
            <a:outerShdw dist="114300" dir="9000004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zh-CN" altLang="en-US" sz="13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9484" name="圆角矩形 15"/>
          <p:cNvSpPr>
            <a:spLocks noChangeArrowheads="1"/>
          </p:cNvSpPr>
          <p:nvPr/>
        </p:nvSpPr>
        <p:spPr bwMode="auto">
          <a:xfrm>
            <a:off x="5532797" y="5733225"/>
            <a:ext cx="520700" cy="161925"/>
          </a:xfrm>
          <a:prstGeom prst="roundRect">
            <a:avLst>
              <a:gd name="adj" fmla="val 50000"/>
            </a:avLst>
          </a:prstGeom>
          <a:solidFill>
            <a:srgbClr val="8C8C8C">
              <a:alpha val="79999"/>
            </a:srgbClr>
          </a:solidFill>
          <a:ln>
            <a:noFill/>
          </a:ln>
          <a:effectLst>
            <a:outerShdw dist="114300" dir="9000004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85800" eaLnBrk="1" hangingPunct="1"/>
            <a:endParaRPr lang="zh-CN" altLang="en-US" sz="13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9485" name="AutoShape 108"/>
          <p:cNvSpPr/>
          <p:nvPr/>
        </p:nvSpPr>
        <p:spPr bwMode="auto">
          <a:xfrm>
            <a:off x="5699485" y="3091625"/>
            <a:ext cx="161925" cy="165100"/>
          </a:xfrm>
          <a:custGeom>
            <a:avLst/>
            <a:gdLst>
              <a:gd name="T0" fmla="*/ 4549950 w 21600"/>
              <a:gd name="T1" fmla="*/ 803792 h 21600"/>
              <a:gd name="T2" fmla="*/ 8341514 w 21600"/>
              <a:gd name="T3" fmla="*/ 4822846 h 21600"/>
              <a:gd name="T4" fmla="*/ 4549950 w 21600"/>
              <a:gd name="T5" fmla="*/ 8841908 h 21600"/>
              <a:gd name="T6" fmla="*/ 758334 w 21600"/>
              <a:gd name="T7" fmla="*/ 4822846 h 21600"/>
              <a:gd name="T8" fmla="*/ 4549950 w 21600"/>
              <a:gd name="T9" fmla="*/ 803792 h 21600"/>
              <a:gd name="T10" fmla="*/ 4549950 w 21600"/>
              <a:gd name="T11" fmla="*/ 9645234 h 21600"/>
              <a:gd name="T12" fmla="*/ 9099848 w 21600"/>
              <a:gd name="T13" fmla="*/ 4822846 h 21600"/>
              <a:gd name="T14" fmla="*/ 4549950 w 21600"/>
              <a:gd name="T15" fmla="*/ 0 h 21600"/>
              <a:gd name="T16" fmla="*/ 0 w 21600"/>
              <a:gd name="T17" fmla="*/ 4822846 h 21600"/>
              <a:gd name="T18" fmla="*/ 4549950 w 21600"/>
              <a:gd name="T19" fmla="*/ 9645234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1600" h="21600">
                <a:moveTo>
                  <a:pt x="10800" y="1800"/>
                </a:moveTo>
                <a:cubicBezTo>
                  <a:pt x="15764" y="1800"/>
                  <a:pt x="19800" y="5835"/>
                  <a:pt x="19800" y="10800"/>
                </a:cubicBezTo>
                <a:cubicBezTo>
                  <a:pt x="19800" y="15764"/>
                  <a:pt x="15764" y="19800"/>
                  <a:pt x="10800" y="19800"/>
                </a:cubicBezTo>
                <a:cubicBezTo>
                  <a:pt x="5835" y="19800"/>
                  <a:pt x="1800" y="15764"/>
                  <a:pt x="1800" y="10800"/>
                </a:cubicBezTo>
                <a:cubicBezTo>
                  <a:pt x="1800" y="5835"/>
                  <a:pt x="5835" y="1800"/>
                  <a:pt x="10800" y="1800"/>
                </a:cubicBezTo>
                <a:moveTo>
                  <a:pt x="10800" y="21599"/>
                </a:moveTo>
                <a:cubicBezTo>
                  <a:pt x="16756" y="21599"/>
                  <a:pt x="21600" y="16756"/>
                  <a:pt x="21600" y="10800"/>
                </a:cubicBezTo>
                <a:cubicBezTo>
                  <a:pt x="21600" y="4843"/>
                  <a:pt x="16756" y="0"/>
                  <a:pt x="10800" y="0"/>
                </a:cubicBezTo>
                <a:cubicBezTo>
                  <a:pt x="4843" y="0"/>
                  <a:pt x="0" y="4843"/>
                  <a:pt x="0" y="10800"/>
                </a:cubicBezTo>
                <a:cubicBezTo>
                  <a:pt x="0" y="16756"/>
                  <a:pt x="4843" y="21599"/>
                  <a:pt x="10800" y="21599"/>
                </a:cubicBezTo>
              </a:path>
            </a:pathLst>
          </a:custGeom>
          <a:solidFill>
            <a:srgbClr val="1B6A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19486" name="AutoShape 109"/>
          <p:cNvSpPr/>
          <p:nvPr/>
        </p:nvSpPr>
        <p:spPr bwMode="auto">
          <a:xfrm>
            <a:off x="5620110" y="3009075"/>
            <a:ext cx="322262" cy="439738"/>
          </a:xfrm>
          <a:custGeom>
            <a:avLst/>
            <a:gdLst>
              <a:gd name="T0" fmla="*/ 36212029 w 21600"/>
              <a:gd name="T1" fmla="*/ 170187218 h 21600"/>
              <a:gd name="T2" fmla="*/ 35806695 w 21600"/>
              <a:gd name="T3" fmla="*/ 170752546 h 21600"/>
              <a:gd name="T4" fmla="*/ 35421607 w 21600"/>
              <a:gd name="T5" fmla="*/ 169992837 h 21600"/>
              <a:gd name="T6" fmla="*/ 5974379 w 21600"/>
              <a:gd name="T7" fmla="*/ 68353241 h 21600"/>
              <a:gd name="T8" fmla="*/ 35866567 w 21600"/>
              <a:gd name="T9" fmla="*/ 11390965 h 21600"/>
              <a:gd name="T10" fmla="*/ 65755413 w 21600"/>
              <a:gd name="T11" fmla="*/ 68353241 h 21600"/>
              <a:gd name="T12" fmla="*/ 36212029 w 21600"/>
              <a:gd name="T13" fmla="*/ 170187218 h 21600"/>
              <a:gd name="T14" fmla="*/ 35866567 w 21600"/>
              <a:gd name="T15" fmla="*/ 0 h 21600"/>
              <a:gd name="T16" fmla="*/ 0 w 21600"/>
              <a:gd name="T17" fmla="*/ 68353241 h 21600"/>
              <a:gd name="T18" fmla="*/ 31008035 w 21600"/>
              <a:gd name="T19" fmla="*/ 177662804 h 21600"/>
              <a:gd name="T20" fmla="*/ 35753716 w 21600"/>
              <a:gd name="T21" fmla="*/ 182244630 h 21600"/>
              <a:gd name="T22" fmla="*/ 35979418 w 21600"/>
              <a:gd name="T23" fmla="*/ 182244630 h 21600"/>
              <a:gd name="T24" fmla="*/ 40721757 w 21600"/>
              <a:gd name="T25" fmla="*/ 177662804 h 21600"/>
              <a:gd name="T26" fmla="*/ 71729792 w 21600"/>
              <a:gd name="T27" fmla="*/ 68353241 h 21600"/>
              <a:gd name="T28" fmla="*/ 35866567 w 21600"/>
              <a:gd name="T29" fmla="*/ 0 h 216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00" h="21600">
                <a:moveTo>
                  <a:pt x="10904" y="20170"/>
                </a:moveTo>
                <a:cubicBezTo>
                  <a:pt x="10885" y="20184"/>
                  <a:pt x="10830" y="20215"/>
                  <a:pt x="10782" y="20237"/>
                </a:cubicBezTo>
                <a:cubicBezTo>
                  <a:pt x="10774" y="20218"/>
                  <a:pt x="10707" y="20178"/>
                  <a:pt x="10666" y="20147"/>
                </a:cubicBezTo>
                <a:cubicBezTo>
                  <a:pt x="7368" y="17300"/>
                  <a:pt x="1799" y="12497"/>
                  <a:pt x="1799" y="8101"/>
                </a:cubicBezTo>
                <a:cubicBezTo>
                  <a:pt x="1799" y="4378"/>
                  <a:pt x="5838" y="1350"/>
                  <a:pt x="10800" y="1350"/>
                </a:cubicBezTo>
                <a:cubicBezTo>
                  <a:pt x="15762" y="1350"/>
                  <a:pt x="19800" y="4378"/>
                  <a:pt x="19800" y="8101"/>
                </a:cubicBezTo>
                <a:cubicBezTo>
                  <a:pt x="19800" y="12497"/>
                  <a:pt x="14231" y="17300"/>
                  <a:pt x="10904" y="20170"/>
                </a:cubicBezTo>
                <a:moveTo>
                  <a:pt x="10800" y="0"/>
                </a:moveTo>
                <a:cubicBezTo>
                  <a:pt x="4844" y="0"/>
                  <a:pt x="0" y="3588"/>
                  <a:pt x="0" y="8101"/>
                </a:cubicBezTo>
                <a:cubicBezTo>
                  <a:pt x="0" y="12826"/>
                  <a:pt x="5400" y="17660"/>
                  <a:pt x="9337" y="21056"/>
                </a:cubicBezTo>
                <a:cubicBezTo>
                  <a:pt x="9352" y="21070"/>
                  <a:pt x="9984" y="21599"/>
                  <a:pt x="10766" y="21599"/>
                </a:cubicBezTo>
                <a:lnTo>
                  <a:pt x="10834" y="21599"/>
                </a:lnTo>
                <a:cubicBezTo>
                  <a:pt x="11615" y="21599"/>
                  <a:pt x="12247" y="21070"/>
                  <a:pt x="12262" y="21056"/>
                </a:cubicBezTo>
                <a:cubicBezTo>
                  <a:pt x="16200" y="17660"/>
                  <a:pt x="21599" y="12826"/>
                  <a:pt x="21599" y="8101"/>
                </a:cubicBezTo>
                <a:cubicBezTo>
                  <a:pt x="21599" y="3588"/>
                  <a:pt x="16755" y="0"/>
                  <a:pt x="10800" y="0"/>
                </a:cubicBezTo>
              </a:path>
            </a:pathLst>
          </a:custGeom>
          <a:solidFill>
            <a:srgbClr val="1B6A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19487" name="TextBox 69"/>
          <p:cNvSpPr txBox="1">
            <a:spLocks noChangeArrowheads="1"/>
          </p:cNvSpPr>
          <p:nvPr/>
        </p:nvSpPr>
        <p:spPr bwMode="auto">
          <a:xfrm>
            <a:off x="5183949" y="3577400"/>
            <a:ext cx="11977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GB" altLang="en-US" sz="1600" dirty="0">
                <a:solidFill>
                  <a:srgbClr val="5C5C5C"/>
                </a:solidFill>
                <a:latin typeface="Roboto"/>
              </a:rPr>
              <a:t>Data </a:t>
            </a:r>
          </a:p>
          <a:p>
            <a:pPr algn="ctr" eaLnBrk="1" hangingPunct="1"/>
            <a:r>
              <a:rPr lang="en-GB" altLang="en-US" sz="1600" dirty="0">
                <a:solidFill>
                  <a:srgbClr val="5C5C5C"/>
                </a:solidFill>
                <a:latin typeface="Roboto"/>
              </a:rPr>
              <a:t>Processing</a:t>
            </a:r>
          </a:p>
        </p:txBody>
      </p:sp>
      <p:sp>
        <p:nvSpPr>
          <p:cNvPr id="19488" name="文本框 91"/>
          <p:cNvSpPr txBox="1">
            <a:spLocks noChangeArrowheads="1"/>
          </p:cNvSpPr>
          <p:nvPr/>
        </p:nvSpPr>
        <p:spPr bwMode="auto">
          <a:xfrm>
            <a:off x="3745695" y="1065083"/>
            <a:ext cx="43138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Valid duplicate titles as they are  remakes.</a:t>
            </a:r>
          </a:p>
        </p:txBody>
      </p:sp>
      <p:sp>
        <p:nvSpPr>
          <p:cNvPr id="19490" name="文本框 93"/>
          <p:cNvSpPr txBox="1">
            <a:spLocks noChangeArrowheads="1"/>
          </p:cNvSpPr>
          <p:nvPr/>
        </p:nvSpPr>
        <p:spPr bwMode="auto">
          <a:xfrm>
            <a:off x="419101" y="4060398"/>
            <a:ext cx="34168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 words are removed, plot keywords variable – NLTK.</a:t>
            </a:r>
          </a:p>
        </p:txBody>
      </p:sp>
      <p:sp>
        <p:nvSpPr>
          <p:cNvPr id="19491" name="文本框 94"/>
          <p:cNvSpPr txBox="1">
            <a:spLocks noChangeArrowheads="1"/>
          </p:cNvSpPr>
          <p:nvPr/>
        </p:nvSpPr>
        <p:spPr bwMode="auto">
          <a:xfrm>
            <a:off x="1354138" y="5395516"/>
            <a:ext cx="30416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 plot keywords means they should have similar contents.</a:t>
            </a:r>
          </a:p>
        </p:txBody>
      </p:sp>
      <p:sp>
        <p:nvSpPr>
          <p:cNvPr id="19492" name="文本框 95"/>
          <p:cNvSpPr txBox="1">
            <a:spLocks noChangeArrowheads="1"/>
          </p:cNvSpPr>
          <p:nvPr/>
        </p:nvSpPr>
        <p:spPr bwMode="auto">
          <a:xfrm>
            <a:off x="7246069" y="5331252"/>
            <a:ext cx="32170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 values in the 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plot_keywords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variable using the words of the title</a:t>
            </a:r>
          </a:p>
        </p:txBody>
      </p:sp>
      <p:sp>
        <p:nvSpPr>
          <p:cNvPr id="19493" name="文本框 96"/>
          <p:cNvSpPr txBox="1">
            <a:spLocks noChangeArrowheads="1"/>
          </p:cNvSpPr>
          <p:nvPr/>
        </p:nvSpPr>
        <p:spPr bwMode="auto">
          <a:xfrm>
            <a:off x="7644172" y="2401600"/>
            <a:ext cx="43089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SG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Mean year of activity for the actors and directors - then average the values 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64">
            <a:extLst>
              <a:ext uri="{FF2B5EF4-FFF2-40B4-BE49-F238E27FC236}">
                <a16:creationId xmlns:a16="http://schemas.microsoft.com/office/drawing/2014/main" id="{C87A6BEE-3FAF-41BB-B82F-A9BDC38E3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132" y="4937857"/>
            <a:ext cx="28320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Extracting Keywords</a:t>
            </a:r>
            <a:endParaRPr lang="en-GB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64">
            <a:extLst>
              <a:ext uri="{FF2B5EF4-FFF2-40B4-BE49-F238E27FC236}">
                <a16:creationId xmlns:a16="http://schemas.microsoft.com/office/drawing/2014/main" id="{E66DF4B4-9C83-430B-850A-64FC5261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2900" y="5033485"/>
            <a:ext cx="14454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endParaRPr lang="en-GB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64">
            <a:extLst>
              <a:ext uri="{FF2B5EF4-FFF2-40B4-BE49-F238E27FC236}">
                <a16:creationId xmlns:a16="http://schemas.microsoft.com/office/drawing/2014/main" id="{6D3050FF-5892-4ADC-9333-E45E651E4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573" y="3748820"/>
            <a:ext cx="25561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Grouping by roots</a:t>
            </a:r>
            <a:endParaRPr lang="en-GB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64">
            <a:extLst>
              <a:ext uri="{FF2B5EF4-FFF2-40B4-BE49-F238E27FC236}">
                <a16:creationId xmlns:a16="http://schemas.microsoft.com/office/drawing/2014/main" id="{6F360C23-34A6-4814-9080-E7481D086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488" y="3584204"/>
            <a:ext cx="3913224" cy="39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Imputing from regressions</a:t>
            </a:r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F2F238E7-9A51-425B-AD10-50F236E81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251" y="2042633"/>
            <a:ext cx="25333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 title years</a:t>
            </a:r>
            <a:endParaRPr lang="en-GB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64">
            <a:extLst>
              <a:ext uri="{FF2B5EF4-FFF2-40B4-BE49-F238E27FC236}">
                <a16:creationId xmlns:a16="http://schemas.microsoft.com/office/drawing/2014/main" id="{D5216AC1-3101-4F12-8727-A6513DF7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572" y="670222"/>
            <a:ext cx="25408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SG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Duplicated entries</a:t>
            </a:r>
            <a:endParaRPr lang="en-GB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93">
            <a:extLst>
              <a:ext uri="{FF2B5EF4-FFF2-40B4-BE49-F238E27FC236}">
                <a16:creationId xmlns:a16="http://schemas.microsoft.com/office/drawing/2014/main" id="{F4287DCC-4D51-4A09-8EF4-C86D890FD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65" y="2295677"/>
            <a:ext cx="36166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 5 times and replace with synonym of higher frequency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 3 times suppress</a:t>
            </a:r>
          </a:p>
        </p:txBody>
      </p:sp>
      <p:sp>
        <p:nvSpPr>
          <p:cNvPr id="46" name="文本框 91">
            <a:extLst>
              <a:ext uri="{FF2B5EF4-FFF2-40B4-BE49-F238E27FC236}">
                <a16:creationId xmlns:a16="http://schemas.microsoft.com/office/drawing/2014/main" id="{ACA32015-AF2E-4D8E-A5C3-95B9FA354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394" y="3986213"/>
            <a:ext cx="350318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 values of the gross,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num_voted_users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we use their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corelation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F0C7F1-7170-4DAF-BD15-89D6330E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96" y="321734"/>
            <a:ext cx="4041975" cy="290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4D3432-B6F4-4F21-9FA1-3D671D861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7" t="9443" r="5628" b="3743"/>
          <a:stretch/>
        </p:blipFill>
        <p:spPr>
          <a:xfrm>
            <a:off x="689886" y="3631096"/>
            <a:ext cx="4961393" cy="2760560"/>
          </a:xfrm>
          <a:prstGeom prst="rect">
            <a:avLst/>
          </a:prstGeom>
        </p:spPr>
      </p:pic>
      <p:sp>
        <p:nvSpPr>
          <p:cNvPr id="42" name="Rectangle 37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9C7AB-F0A4-481B-ACF9-AD62279FC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96" r="8896"/>
          <a:stretch/>
        </p:blipFill>
        <p:spPr>
          <a:xfrm>
            <a:off x="6308034" y="1351245"/>
            <a:ext cx="5426764" cy="40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1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5AE57D-F6F9-48A5-AE71-B2CBFF0C3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28"/>
          <a:stretch/>
        </p:blipFill>
        <p:spPr>
          <a:xfrm>
            <a:off x="6232487" y="942420"/>
            <a:ext cx="5674193" cy="4973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543AF-3B61-4963-AF93-CDBCBE45A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3" r="1880"/>
          <a:stretch/>
        </p:blipFill>
        <p:spPr>
          <a:xfrm>
            <a:off x="457201" y="3969724"/>
            <a:ext cx="5426764" cy="20833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88AE-9B47-4CAD-950E-9F3A8844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905" y="0"/>
            <a:ext cx="3233356" cy="32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0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918</Words>
  <Application>Microsoft Office PowerPoint</Application>
  <PresentationFormat>Widescreen</PresentationFormat>
  <Paragraphs>163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微软雅黑</vt:lpstr>
      <vt:lpstr>Arial</vt:lpstr>
      <vt:lpstr>Calibri</vt:lpstr>
      <vt:lpstr>Calibri Light</vt:lpstr>
      <vt:lpstr>Open Sans Light</vt:lpstr>
      <vt:lpstr>Roboto</vt:lpstr>
      <vt:lpstr>Source Sans Pro ExtraLight</vt:lpstr>
      <vt:lpstr>Office 主题</vt:lpstr>
      <vt:lpstr>Office Theme</vt:lpstr>
      <vt:lpstr>PowerPoint Presentation</vt:lpstr>
      <vt:lpstr>PowerPoint Presentation</vt:lpstr>
      <vt:lpstr>PowerPoint Presentation</vt:lpstr>
      <vt:lpstr>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Advantages and Disadvantages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Supriya Parthiban</dc:creator>
  <cp:lastModifiedBy>Supriya Parthiban</cp:lastModifiedBy>
  <cp:revision>2</cp:revision>
  <dcterms:created xsi:type="dcterms:W3CDTF">2019-05-08T07:50:32Z</dcterms:created>
  <dcterms:modified xsi:type="dcterms:W3CDTF">2019-05-08T09:32:58Z</dcterms:modified>
</cp:coreProperties>
</file>